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98" r:id="rId3"/>
    <p:sldId id="263" r:id="rId4"/>
    <p:sldId id="318" r:id="rId5"/>
    <p:sldId id="300" r:id="rId6"/>
    <p:sldId id="303" r:id="rId7"/>
    <p:sldId id="272" r:id="rId8"/>
    <p:sldId id="322" r:id="rId9"/>
    <p:sldId id="334" r:id="rId10"/>
    <p:sldId id="335" r:id="rId11"/>
    <p:sldId id="336" r:id="rId12"/>
    <p:sldId id="280" r:id="rId13"/>
    <p:sldId id="312" r:id="rId14"/>
    <p:sldId id="309" r:id="rId15"/>
    <p:sldId id="286" r:id="rId16"/>
    <p:sldId id="316" r:id="rId17"/>
    <p:sldId id="311" r:id="rId18"/>
    <p:sldId id="289" r:id="rId19"/>
    <p:sldId id="327" r:id="rId20"/>
    <p:sldId id="332" r:id="rId21"/>
  </p:sldIdLst>
  <p:sldSz cx="9144000" cy="5143500" type="screen16x9"/>
  <p:notesSz cx="6858000" cy="9144000"/>
  <p:defaultTextStyle>
    <a:lvl1pPr>
      <a:defRPr>
        <a:latin typeface="+mj-lt"/>
        <a:ea typeface="+mj-ea"/>
        <a:cs typeface="+mj-cs"/>
        <a:sym typeface="Helvetica Neue"/>
      </a:defRPr>
    </a:lvl1pPr>
    <a:lvl2pPr>
      <a:defRPr>
        <a:latin typeface="+mj-lt"/>
        <a:ea typeface="+mj-ea"/>
        <a:cs typeface="+mj-cs"/>
        <a:sym typeface="Helvetica Neue"/>
      </a:defRPr>
    </a:lvl2pPr>
    <a:lvl3pPr>
      <a:defRPr>
        <a:latin typeface="+mj-lt"/>
        <a:ea typeface="+mj-ea"/>
        <a:cs typeface="+mj-cs"/>
        <a:sym typeface="Helvetica Neue"/>
      </a:defRPr>
    </a:lvl3pPr>
    <a:lvl4pPr>
      <a:defRPr>
        <a:latin typeface="+mj-lt"/>
        <a:ea typeface="+mj-ea"/>
        <a:cs typeface="+mj-cs"/>
        <a:sym typeface="Helvetica Neue"/>
      </a:defRPr>
    </a:lvl4pPr>
    <a:lvl5pPr>
      <a:defRPr>
        <a:latin typeface="+mj-lt"/>
        <a:ea typeface="+mj-ea"/>
        <a:cs typeface="+mj-cs"/>
        <a:sym typeface="Helvetica Neue"/>
      </a:defRPr>
    </a:lvl5pPr>
    <a:lvl6pPr>
      <a:defRPr>
        <a:latin typeface="+mj-lt"/>
        <a:ea typeface="+mj-ea"/>
        <a:cs typeface="+mj-cs"/>
        <a:sym typeface="Helvetica Neue"/>
      </a:defRPr>
    </a:lvl6pPr>
    <a:lvl7pPr>
      <a:defRPr>
        <a:latin typeface="+mj-lt"/>
        <a:ea typeface="+mj-ea"/>
        <a:cs typeface="+mj-cs"/>
        <a:sym typeface="Helvetica Neue"/>
      </a:defRPr>
    </a:lvl7pPr>
    <a:lvl8pPr>
      <a:defRPr>
        <a:latin typeface="+mj-lt"/>
        <a:ea typeface="+mj-ea"/>
        <a:cs typeface="+mj-cs"/>
        <a:sym typeface="Helvetica Neue"/>
      </a:defRPr>
    </a:lvl8pPr>
    <a:lvl9pPr>
      <a:defRPr>
        <a:latin typeface="+mj-lt"/>
        <a:ea typeface="+mj-ea"/>
        <a:cs typeface="+mj-cs"/>
        <a:sym typeface="Helvetica Neue"/>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62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EEE7283C-3CF3-47DC-8721-378D4A62B228}"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CF821DB8-F4EB-4A41-A1BA-3FCAFE7338EE}" styleName="">
    <a:tblBg/>
    <a:wholeTbl>
      <a:tcTxStyle b="on" i="on">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06" autoAdjust="0"/>
    <p:restoredTop sz="94660"/>
  </p:normalViewPr>
  <p:slideViewPr>
    <p:cSldViewPr snapToGrid="0" snapToObjects="1">
      <p:cViewPr varScale="1">
        <p:scale>
          <a:sx n="109" d="100"/>
          <a:sy n="109" d="100"/>
        </p:scale>
        <p:origin x="-104" y="-133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2" name="Shape 52"/>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53" name="Shape 53"/>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049420195"/>
      </p:ext>
    </p:extLst>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7" name="Shape 7"/>
          <p:cNvSpPr>
            <a:spLocks noGrp="1"/>
          </p:cNvSpPr>
          <p:nvPr>
            <p:ph type="title"/>
          </p:nvPr>
        </p:nvSpPr>
        <p:spPr>
          <a:xfrm>
            <a:off x="685800" y="1597820"/>
            <a:ext cx="7772400" cy="1316830"/>
          </a:xfrm>
          <a:prstGeom prst="rect">
            <a:avLst/>
          </a:prstGeom>
        </p:spPr>
        <p:txBody>
          <a:bodyPr/>
          <a:lstStyle>
            <a:lvl1pPr>
              <a:defRPr sz="3600"/>
            </a:lvl1pPr>
          </a:lstStyle>
          <a:p>
            <a:pPr lvl="0">
              <a:defRPr sz="1800">
                <a:solidFill>
                  <a:srgbClr val="000000"/>
                </a:solidFill>
              </a:defRPr>
            </a:pPr>
            <a:r>
              <a:rPr sz="3600">
                <a:solidFill>
                  <a:srgbClr val="86754D"/>
                </a:solidFill>
              </a:rPr>
              <a:t>Title Text</a:t>
            </a:r>
          </a:p>
        </p:txBody>
      </p:sp>
      <p:sp>
        <p:nvSpPr>
          <p:cNvPr id="8" name="Shape 8"/>
          <p:cNvSpPr>
            <a:spLocks noGrp="1"/>
          </p:cNvSpPr>
          <p:nvPr>
            <p:ph type="body" idx="1"/>
          </p:nvPr>
        </p:nvSpPr>
        <p:spPr>
          <a:xfrm>
            <a:off x="1371600" y="2914650"/>
            <a:ext cx="6400800" cy="222885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pPr lvl="0">
              <a:defRPr sz="1800">
                <a:solidFill>
                  <a:srgbClr val="000000"/>
                </a:solidFill>
              </a:defRPr>
            </a:pPr>
            <a:r>
              <a:rPr sz="2400">
                <a:solidFill>
                  <a:srgbClr val="888888"/>
                </a:solidFill>
              </a:rPr>
              <a:t>Body Level One</a:t>
            </a:r>
          </a:p>
          <a:p>
            <a:pPr lvl="1">
              <a:defRPr sz="1800">
                <a:solidFill>
                  <a:srgbClr val="000000"/>
                </a:solidFill>
              </a:defRPr>
            </a:pPr>
            <a:r>
              <a:rPr sz="2400">
                <a:solidFill>
                  <a:srgbClr val="888888"/>
                </a:solidFill>
              </a:rPr>
              <a:t>Body Level Two</a:t>
            </a:r>
          </a:p>
          <a:p>
            <a:pPr lvl="2">
              <a:defRPr sz="1800">
                <a:solidFill>
                  <a:srgbClr val="000000"/>
                </a:solidFill>
              </a:defRPr>
            </a:pPr>
            <a:r>
              <a:rPr sz="2400">
                <a:solidFill>
                  <a:srgbClr val="888888"/>
                </a:solidFill>
              </a:rPr>
              <a:t>Body Level Three</a:t>
            </a:r>
          </a:p>
          <a:p>
            <a:pPr lvl="3">
              <a:defRPr sz="1800">
                <a:solidFill>
                  <a:srgbClr val="000000"/>
                </a:solidFill>
              </a:defRPr>
            </a:pPr>
            <a:r>
              <a:rPr sz="2400">
                <a:solidFill>
                  <a:srgbClr val="888888"/>
                </a:solidFill>
              </a:rPr>
              <a:t>Body Level Four</a:t>
            </a:r>
          </a:p>
          <a:p>
            <a:pPr lvl="4">
              <a:defRPr sz="1800">
                <a:solidFill>
                  <a:srgbClr val="000000"/>
                </a:solidFill>
              </a:defRPr>
            </a:pPr>
            <a:r>
              <a:rPr sz="2400">
                <a:solidFill>
                  <a:srgbClr val="888888"/>
                </a:solidFill>
              </a:rPr>
              <a:t>Body Level Five</a:t>
            </a: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40" name="Shape 40"/>
          <p:cNvSpPr>
            <a:spLocks noGrp="1"/>
          </p:cNvSpPr>
          <p:nvPr>
            <p:ph type="title"/>
          </p:nvPr>
        </p:nvSpPr>
        <p:spPr>
          <a:prstGeom prst="rect">
            <a:avLst/>
          </a:prstGeom>
        </p:spPr>
        <p:txBody>
          <a:bodyPr/>
          <a:lstStyle/>
          <a:p>
            <a:pPr lvl="0">
              <a:defRPr sz="1800">
                <a:solidFill>
                  <a:srgbClr val="000000"/>
                </a:solidFill>
              </a:defRPr>
            </a:pPr>
            <a:r>
              <a:rPr sz="2800">
                <a:solidFill>
                  <a:srgbClr val="86754D"/>
                </a:solidFill>
              </a:rPr>
              <a:t>Title Text</a:t>
            </a:r>
          </a:p>
        </p:txBody>
      </p:sp>
      <p:sp>
        <p:nvSpPr>
          <p:cNvPr id="41" name="Shape 41"/>
          <p:cNvSpPr>
            <a:spLocks noGrp="1"/>
          </p:cNvSpPr>
          <p:nvPr>
            <p:ph type="body" idx="1"/>
          </p:nvPr>
        </p:nvSpPr>
        <p:spPr>
          <a:prstGeom prst="rect">
            <a:avLst/>
          </a:prstGeom>
        </p:spPr>
        <p:txBody>
          <a:body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Custom Layout">
    <p:spTree>
      <p:nvGrpSpPr>
        <p:cNvPr id="1" name=""/>
        <p:cNvGrpSpPr/>
        <p:nvPr/>
      </p:nvGrpSpPr>
      <p:grpSpPr>
        <a:xfrm>
          <a:off x="0" y="0"/>
          <a:ext cx="0" cy="0"/>
          <a:chOff x="0" y="0"/>
          <a:chExt cx="0" cy="0"/>
        </a:xfrm>
      </p:grpSpPr>
      <p:sp>
        <p:nvSpPr>
          <p:cNvPr id="43" name="Shape 43"/>
          <p:cNvSpPr>
            <a:spLocks noGrp="1"/>
          </p:cNvSpPr>
          <p:nvPr>
            <p:ph type="title"/>
          </p:nvPr>
        </p:nvSpPr>
        <p:spPr>
          <a:xfrm>
            <a:off x="0" y="205978"/>
            <a:ext cx="9144000" cy="1622822"/>
          </a:xfrm>
          <a:prstGeom prst="rect">
            <a:avLst/>
          </a:prstGeom>
        </p:spPr>
        <p:txBody>
          <a:bodyPr/>
          <a:lstStyle/>
          <a:p>
            <a:pPr lvl="0">
              <a:defRPr sz="1800">
                <a:solidFill>
                  <a:srgbClr val="000000"/>
                </a:solidFill>
              </a:defRPr>
            </a:pPr>
            <a:r>
              <a:rPr sz="2800">
                <a:solidFill>
                  <a:srgbClr val="86754D"/>
                </a:solidFill>
              </a:rPr>
              <a:t>Title Text</a:t>
            </a: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45" name="image1.png" descr="Untitled-2.png"/>
          <p:cNvPicPr/>
          <p:nvPr/>
        </p:nvPicPr>
        <p:blipFill>
          <a:blip r:embed="rId2">
            <a:extLst/>
          </a:blip>
          <a:stretch>
            <a:fillRect/>
          </a:stretch>
        </p:blipFill>
        <p:spPr>
          <a:xfrm>
            <a:off x="0" y="4689347"/>
            <a:ext cx="9144000" cy="454156"/>
          </a:xfrm>
          <a:prstGeom prst="rect">
            <a:avLst/>
          </a:prstGeom>
          <a:ln w="12700">
            <a:miter lim="400000"/>
          </a:ln>
        </p:spPr>
      </p:pic>
      <p:sp>
        <p:nvSpPr>
          <p:cNvPr id="46" name="Shape 46"/>
          <p:cNvSpPr>
            <a:spLocks noGrp="1"/>
          </p:cNvSpPr>
          <p:nvPr>
            <p:ph type="title"/>
          </p:nvPr>
        </p:nvSpPr>
        <p:spPr>
          <a:xfrm>
            <a:off x="722312" y="3305176"/>
            <a:ext cx="7772401" cy="1838325"/>
          </a:xfrm>
          <a:prstGeom prst="rect">
            <a:avLst/>
          </a:prstGeom>
        </p:spPr>
        <p:txBody>
          <a:bodyPr lIns="0" tIns="0" rIns="0" bIns="0"/>
          <a:lstStyle>
            <a:lvl1pPr algn="l">
              <a:defRPr sz="4000"/>
            </a:lvl1pPr>
          </a:lstStyle>
          <a:p>
            <a:pPr lvl="0">
              <a:defRPr sz="1800">
                <a:solidFill>
                  <a:srgbClr val="000000"/>
                </a:solidFill>
              </a:defRPr>
            </a:pPr>
            <a:r>
              <a:rPr sz="4000">
                <a:solidFill>
                  <a:srgbClr val="86754D"/>
                </a:solidFill>
              </a:rPr>
              <a:t>Title Text</a:t>
            </a:r>
          </a:p>
        </p:txBody>
      </p:sp>
      <p:sp>
        <p:nvSpPr>
          <p:cNvPr id="47" name="Shape 47"/>
          <p:cNvSpPr>
            <a:spLocks noGrp="1"/>
          </p:cNvSpPr>
          <p:nvPr>
            <p:ph type="body" idx="1"/>
          </p:nvPr>
        </p:nvSpPr>
        <p:spPr>
          <a:xfrm>
            <a:off x="722312" y="0"/>
            <a:ext cx="7772401" cy="3305175"/>
          </a:xfrm>
          <a:prstGeom prst="rect">
            <a:avLst/>
          </a:prstGeom>
        </p:spPr>
        <p:txBody>
          <a:bodyPr lIns="0" tIns="0" rIns="0" bIns="0"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pPr lvl="0">
              <a:defRPr sz="1800">
                <a:solidFill>
                  <a:srgbClr val="000000"/>
                </a:solidFill>
              </a:defRPr>
            </a:pPr>
            <a:r>
              <a:rPr sz="2000">
                <a:solidFill>
                  <a:srgbClr val="888888"/>
                </a:solidFill>
              </a:rPr>
              <a:t>Body Level One</a:t>
            </a:r>
          </a:p>
          <a:p>
            <a:pPr lvl="1">
              <a:defRPr sz="1800">
                <a:solidFill>
                  <a:srgbClr val="000000"/>
                </a:solidFill>
              </a:defRPr>
            </a:pPr>
            <a:r>
              <a:rPr sz="2000">
                <a:solidFill>
                  <a:srgbClr val="888888"/>
                </a:solidFill>
              </a:rPr>
              <a:t>Body Level Two</a:t>
            </a:r>
          </a:p>
          <a:p>
            <a:pPr lvl="2">
              <a:defRPr sz="1800">
                <a:solidFill>
                  <a:srgbClr val="000000"/>
                </a:solidFill>
              </a:defRPr>
            </a:pPr>
            <a:r>
              <a:rPr sz="2000">
                <a:solidFill>
                  <a:srgbClr val="888888"/>
                </a:solidFill>
              </a:rPr>
              <a:t>Body Level Three</a:t>
            </a:r>
          </a:p>
          <a:p>
            <a:pPr lvl="3">
              <a:defRPr sz="1800">
                <a:solidFill>
                  <a:srgbClr val="000000"/>
                </a:solidFill>
              </a:defRPr>
            </a:pPr>
            <a:r>
              <a:rPr sz="2000">
                <a:solidFill>
                  <a:srgbClr val="888888"/>
                </a:solidFill>
              </a:rPr>
              <a:t>Body Level Four</a:t>
            </a:r>
          </a:p>
          <a:p>
            <a:pPr lvl="4">
              <a:defRPr sz="1800">
                <a:solidFill>
                  <a:srgbClr val="000000"/>
                </a:solidFill>
              </a:defRPr>
            </a:pPr>
            <a:r>
              <a:rPr sz="2000">
                <a:solidFill>
                  <a:srgbClr val="888888"/>
                </a:solidFill>
              </a:rPr>
              <a:t>Body Level Five</a:t>
            </a: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0" name="Shape 10"/>
          <p:cNvSpPr>
            <a:spLocks noGrp="1"/>
          </p:cNvSpPr>
          <p:nvPr>
            <p:ph type="title"/>
          </p:nvPr>
        </p:nvSpPr>
        <p:spPr>
          <a:prstGeom prst="rect">
            <a:avLst/>
          </a:prstGeom>
        </p:spPr>
        <p:txBody>
          <a:bodyPr/>
          <a:lstStyle/>
          <a:p>
            <a:pPr lvl="0">
              <a:defRPr sz="1800">
                <a:solidFill>
                  <a:srgbClr val="000000"/>
                </a:solidFill>
              </a:defRPr>
            </a:pPr>
            <a:r>
              <a:rPr sz="2800">
                <a:solidFill>
                  <a:srgbClr val="86754D"/>
                </a:solidFill>
              </a:rPr>
              <a:t>Title Text</a:t>
            </a:r>
          </a:p>
        </p:txBody>
      </p:sp>
      <p:sp>
        <p:nvSpPr>
          <p:cNvPr id="11" name="Shape 11"/>
          <p:cNvSpPr>
            <a:spLocks noGrp="1"/>
          </p:cNvSpPr>
          <p:nvPr>
            <p:ph type="body" idx="1"/>
          </p:nvPr>
        </p:nvSpPr>
        <p:spPr>
          <a:prstGeom prst="rect">
            <a:avLst/>
          </a:prstGeom>
        </p:spPr>
        <p:txBody>
          <a:body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3" name="Shape 13"/>
          <p:cNvSpPr>
            <a:spLocks noGrp="1"/>
          </p:cNvSpPr>
          <p:nvPr>
            <p:ph type="title"/>
          </p:nvPr>
        </p:nvSpPr>
        <p:spPr>
          <a:xfrm>
            <a:off x="722312" y="3305176"/>
            <a:ext cx="7772401" cy="1838326"/>
          </a:xfrm>
          <a:prstGeom prst="rect">
            <a:avLst/>
          </a:prstGeom>
        </p:spPr>
        <p:txBody>
          <a:bodyPr/>
          <a:lstStyle>
            <a:lvl1pPr algn="l">
              <a:defRPr sz="4000"/>
            </a:lvl1pPr>
          </a:lstStyle>
          <a:p>
            <a:pPr lvl="0">
              <a:defRPr sz="1800">
                <a:solidFill>
                  <a:srgbClr val="000000"/>
                </a:solidFill>
              </a:defRPr>
            </a:pPr>
            <a:r>
              <a:rPr sz="4000">
                <a:solidFill>
                  <a:srgbClr val="86754D"/>
                </a:solidFill>
              </a:rPr>
              <a:t>Title Text</a:t>
            </a:r>
          </a:p>
        </p:txBody>
      </p:sp>
      <p:sp>
        <p:nvSpPr>
          <p:cNvPr id="14" name="Shape 14"/>
          <p:cNvSpPr>
            <a:spLocks noGrp="1"/>
          </p:cNvSpPr>
          <p:nvPr>
            <p:ph type="body" idx="1"/>
          </p:nvPr>
        </p:nvSpPr>
        <p:spPr>
          <a:xfrm>
            <a:off x="722312" y="0"/>
            <a:ext cx="7772401" cy="3305175"/>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pPr lvl="0">
              <a:defRPr sz="1800">
                <a:solidFill>
                  <a:srgbClr val="000000"/>
                </a:solidFill>
              </a:defRPr>
            </a:pPr>
            <a:r>
              <a:rPr sz="2000">
                <a:solidFill>
                  <a:srgbClr val="888888"/>
                </a:solidFill>
              </a:rPr>
              <a:t>Body Level One</a:t>
            </a:r>
          </a:p>
          <a:p>
            <a:pPr lvl="1">
              <a:defRPr sz="1800">
                <a:solidFill>
                  <a:srgbClr val="000000"/>
                </a:solidFill>
              </a:defRPr>
            </a:pPr>
            <a:r>
              <a:rPr sz="2000">
                <a:solidFill>
                  <a:srgbClr val="888888"/>
                </a:solidFill>
              </a:rPr>
              <a:t>Body Level Two</a:t>
            </a:r>
          </a:p>
          <a:p>
            <a:pPr lvl="2">
              <a:defRPr sz="1800">
                <a:solidFill>
                  <a:srgbClr val="000000"/>
                </a:solidFill>
              </a:defRPr>
            </a:pPr>
            <a:r>
              <a:rPr sz="2000">
                <a:solidFill>
                  <a:srgbClr val="888888"/>
                </a:solidFill>
              </a:rPr>
              <a:t>Body Level Three</a:t>
            </a:r>
          </a:p>
          <a:p>
            <a:pPr lvl="3">
              <a:defRPr sz="1800">
                <a:solidFill>
                  <a:srgbClr val="000000"/>
                </a:solidFill>
              </a:defRPr>
            </a:pPr>
            <a:r>
              <a:rPr sz="2000">
                <a:solidFill>
                  <a:srgbClr val="888888"/>
                </a:solidFill>
              </a:rPr>
              <a:t>Body Level Four</a:t>
            </a:r>
          </a:p>
          <a:p>
            <a:pPr lvl="4">
              <a:defRPr sz="1800">
                <a:solidFill>
                  <a:srgbClr val="000000"/>
                </a:solidFill>
              </a:defRPr>
            </a:pPr>
            <a:r>
              <a:rPr sz="2000">
                <a:solidFill>
                  <a:srgbClr val="888888"/>
                </a:solidFill>
              </a:rPr>
              <a:t>Body Level Five</a:t>
            </a: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16" name="Shape 16"/>
          <p:cNvSpPr>
            <a:spLocks noGrp="1"/>
          </p:cNvSpPr>
          <p:nvPr>
            <p:ph type="title"/>
          </p:nvPr>
        </p:nvSpPr>
        <p:spPr>
          <a:xfrm>
            <a:off x="0" y="205978"/>
            <a:ext cx="9144000" cy="903737"/>
          </a:xfrm>
          <a:prstGeom prst="rect">
            <a:avLst/>
          </a:prstGeom>
        </p:spPr>
        <p:txBody>
          <a:bodyPr/>
          <a:lstStyle/>
          <a:p>
            <a:pPr lvl="0">
              <a:defRPr sz="1800">
                <a:solidFill>
                  <a:srgbClr val="000000"/>
                </a:solidFill>
              </a:defRPr>
            </a:pPr>
            <a:r>
              <a:rPr sz="2800">
                <a:solidFill>
                  <a:srgbClr val="86754D"/>
                </a:solidFill>
              </a:rPr>
              <a:t>Title Text</a:t>
            </a:r>
          </a:p>
        </p:txBody>
      </p:sp>
      <p:sp>
        <p:nvSpPr>
          <p:cNvPr id="17" name="Shape 17"/>
          <p:cNvSpPr>
            <a:spLocks noGrp="1"/>
          </p:cNvSpPr>
          <p:nvPr>
            <p:ph type="body" idx="1"/>
          </p:nvPr>
        </p:nvSpPr>
        <p:spPr>
          <a:xfrm>
            <a:off x="457200" y="1109712"/>
            <a:ext cx="4040188" cy="521446"/>
          </a:xfrm>
          <a:prstGeom prst="rect">
            <a:avLst/>
          </a:prstGeom>
        </p:spPr>
        <p:txBody>
          <a:bodyPr anchor="b"/>
          <a:lstStyle>
            <a:lvl1pPr marL="0" indent="0">
              <a:buSzTx/>
              <a:buFontTx/>
              <a:buNone/>
              <a:defRPr b="1"/>
            </a:lvl1pPr>
            <a:lvl2pPr marL="0" indent="0">
              <a:buSzTx/>
              <a:buFontTx/>
              <a:buNone/>
              <a:defRPr b="1"/>
            </a:lvl2pPr>
            <a:lvl3pPr marL="0" indent="0">
              <a:buSzTx/>
              <a:buFontTx/>
              <a:buNone/>
              <a:defRPr b="1"/>
            </a:lvl3pPr>
            <a:lvl4pPr marL="0" indent="0">
              <a:buSzTx/>
              <a:buFontTx/>
              <a:buNone/>
              <a:defRPr b="1"/>
            </a:lvl4pPr>
            <a:lvl5pPr marL="0" indent="0">
              <a:buSzTx/>
              <a:buFontTx/>
              <a:buNone/>
              <a:defRPr b="1"/>
            </a:lvl5pPr>
          </a:lstStyle>
          <a:p>
            <a:pPr lvl="0">
              <a:defRPr sz="1800" b="0"/>
            </a:pPr>
            <a:r>
              <a:rPr sz="2400" b="1"/>
              <a:t>Body Level One</a:t>
            </a:r>
          </a:p>
          <a:p>
            <a:pPr lvl="1">
              <a:defRPr sz="1800" b="0"/>
            </a:pPr>
            <a:r>
              <a:rPr sz="2400" b="1"/>
              <a:t>Body Level Two</a:t>
            </a:r>
          </a:p>
          <a:p>
            <a:pPr lvl="2">
              <a:defRPr sz="1800" b="0"/>
            </a:pPr>
            <a:r>
              <a:rPr sz="2400" b="1"/>
              <a:t>Body Level Three</a:t>
            </a:r>
          </a:p>
          <a:p>
            <a:pPr lvl="3">
              <a:defRPr sz="1800" b="0"/>
            </a:pPr>
            <a:r>
              <a:rPr sz="2400" b="1"/>
              <a:t>Body Level Four</a:t>
            </a:r>
          </a:p>
          <a:p>
            <a:pPr lvl="4">
              <a:defRPr sz="1800" b="0"/>
            </a:pPr>
            <a:r>
              <a:rPr sz="2400" b="1"/>
              <a:t>Body Level Five</a:t>
            </a:r>
          </a:p>
        </p:txBody>
      </p:sp>
      <p:sp>
        <p:nvSpPr>
          <p:cNvPr id="18" name="Shape 18"/>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20" name="Shape 20"/>
          <p:cNvSpPr>
            <a:spLocks noGrp="1"/>
          </p:cNvSpPr>
          <p:nvPr>
            <p:ph type="title"/>
          </p:nvPr>
        </p:nvSpPr>
        <p:spPr>
          <a:xfrm>
            <a:off x="0" y="205978"/>
            <a:ext cx="9144000" cy="1622822"/>
          </a:xfrm>
          <a:prstGeom prst="rect">
            <a:avLst/>
          </a:prstGeom>
        </p:spPr>
        <p:txBody>
          <a:bodyPr/>
          <a:lstStyle/>
          <a:p>
            <a:pPr lvl="0">
              <a:defRPr sz="1800">
                <a:solidFill>
                  <a:srgbClr val="000000"/>
                </a:solidFill>
              </a:defRPr>
            </a:pPr>
            <a:r>
              <a:rPr sz="2800">
                <a:solidFill>
                  <a:srgbClr val="86754D"/>
                </a:solidFill>
              </a:rPr>
              <a:t>Title Text</a:t>
            </a:r>
          </a:p>
        </p:txBody>
      </p:sp>
      <p:sp>
        <p:nvSpPr>
          <p:cNvPr id="21" name="Shape 21"/>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24" name="Shape 24"/>
          <p:cNvSpPr>
            <a:spLocks noGrp="1"/>
          </p:cNvSpPr>
          <p:nvPr>
            <p:ph type="title"/>
          </p:nvPr>
        </p:nvSpPr>
        <p:spPr>
          <a:xfrm>
            <a:off x="457204" y="0"/>
            <a:ext cx="3008317" cy="1076325"/>
          </a:xfrm>
          <a:prstGeom prst="rect">
            <a:avLst/>
          </a:prstGeom>
        </p:spPr>
        <p:txBody>
          <a:bodyPr anchor="b"/>
          <a:lstStyle>
            <a:lvl1pPr algn="l">
              <a:defRPr sz="2000" b="1"/>
            </a:lvl1pPr>
          </a:lstStyle>
          <a:p>
            <a:pPr lvl="0">
              <a:defRPr sz="1800" b="0">
                <a:solidFill>
                  <a:srgbClr val="000000"/>
                </a:solidFill>
              </a:defRPr>
            </a:pPr>
            <a:r>
              <a:rPr sz="2000" b="1">
                <a:solidFill>
                  <a:srgbClr val="86754D"/>
                </a:solidFill>
              </a:rPr>
              <a:t>Title Text</a:t>
            </a:r>
          </a:p>
        </p:txBody>
      </p:sp>
      <p:sp>
        <p:nvSpPr>
          <p:cNvPr id="25" name="Shape 25"/>
          <p:cNvSpPr>
            <a:spLocks noGrp="1"/>
          </p:cNvSpPr>
          <p:nvPr>
            <p:ph type="body" idx="1"/>
          </p:nvPr>
        </p:nvSpPr>
        <p:spPr>
          <a:xfrm>
            <a:off x="3575050" y="204789"/>
            <a:ext cx="5111750" cy="4938713"/>
          </a:xfrm>
          <a:prstGeom prst="rect">
            <a:avLst/>
          </a:prstGeom>
        </p:spPr>
        <p:txBody>
          <a:bodyPr/>
          <a:lstStyle>
            <a:lvl1pPr>
              <a:spcBef>
                <a:spcPts val="700"/>
              </a:spcBef>
              <a:defRPr sz="3200"/>
            </a:lvl1pPr>
            <a:lvl2pPr marL="783771" indent="-326571">
              <a:spcBef>
                <a:spcPts val="700"/>
              </a:spcBef>
              <a:defRPr sz="3200"/>
            </a:lvl2pPr>
            <a:lvl3pPr>
              <a:spcBef>
                <a:spcPts val="700"/>
              </a:spcBef>
              <a:defRPr sz="3200"/>
            </a:lvl3pPr>
            <a:lvl4pPr marL="1920238" indent="-548638">
              <a:spcBef>
                <a:spcPts val="700"/>
              </a:spcBef>
              <a:defRPr sz="3200"/>
            </a:lvl4pPr>
            <a:lvl5pPr marL="2377438" indent="-548638">
              <a:spcBef>
                <a:spcPts val="700"/>
              </a:spcBef>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26" name="Shape 26"/>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28" name="Shape 28"/>
          <p:cNvSpPr>
            <a:spLocks noGrp="1"/>
          </p:cNvSpPr>
          <p:nvPr>
            <p:ph type="title"/>
          </p:nvPr>
        </p:nvSpPr>
        <p:spPr>
          <a:xfrm>
            <a:off x="1792288" y="3600451"/>
            <a:ext cx="5486403" cy="425057"/>
          </a:xfrm>
          <a:prstGeom prst="rect">
            <a:avLst/>
          </a:prstGeom>
        </p:spPr>
        <p:txBody>
          <a:bodyPr anchor="b"/>
          <a:lstStyle>
            <a:lvl1pPr algn="l">
              <a:defRPr sz="2000" b="1"/>
            </a:lvl1pPr>
          </a:lstStyle>
          <a:p>
            <a:pPr lvl="0">
              <a:defRPr sz="1800" b="0">
                <a:solidFill>
                  <a:srgbClr val="000000"/>
                </a:solidFill>
              </a:defRPr>
            </a:pPr>
            <a:r>
              <a:rPr sz="2000" b="1">
                <a:solidFill>
                  <a:srgbClr val="86754D"/>
                </a:solidFill>
              </a:rPr>
              <a:t>Title Text</a:t>
            </a:r>
          </a:p>
        </p:txBody>
      </p:sp>
      <p:sp>
        <p:nvSpPr>
          <p:cNvPr id="29" name="Shape 29"/>
          <p:cNvSpPr>
            <a:spLocks noGrp="1"/>
          </p:cNvSpPr>
          <p:nvPr>
            <p:ph type="body" idx="1"/>
          </p:nvPr>
        </p:nvSpPr>
        <p:spPr>
          <a:xfrm>
            <a:off x="1792288" y="4025505"/>
            <a:ext cx="5486403" cy="603650"/>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pPr lvl="0">
              <a:defRPr sz="1800"/>
            </a:pPr>
            <a:r>
              <a:rPr sz="1400"/>
              <a:t>Body Level One</a:t>
            </a:r>
          </a:p>
          <a:p>
            <a:pPr lvl="1">
              <a:defRPr sz="1800"/>
            </a:pPr>
            <a:r>
              <a:rPr sz="1400"/>
              <a:t>Body Level Two</a:t>
            </a:r>
          </a:p>
          <a:p>
            <a:pPr lvl="2">
              <a:defRPr sz="1800"/>
            </a:pPr>
            <a:r>
              <a:rPr sz="1400"/>
              <a:t>Body Level Three</a:t>
            </a:r>
          </a:p>
          <a:p>
            <a:pPr lvl="3">
              <a:defRPr sz="1800"/>
            </a:pPr>
            <a:r>
              <a:rPr sz="1400"/>
              <a:t>Body Level Four</a:t>
            </a:r>
          </a:p>
          <a:p>
            <a:pPr lvl="4">
              <a:defRPr sz="1800"/>
            </a:pPr>
            <a:r>
              <a:rPr sz="1400"/>
              <a:t>Body Level Five</a:t>
            </a:r>
          </a:p>
        </p:txBody>
      </p:sp>
      <p:sp>
        <p:nvSpPr>
          <p:cNvPr id="30" name="Shape 30"/>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32" name="Shape 32"/>
          <p:cNvSpPr>
            <a:spLocks noGrp="1"/>
          </p:cNvSpPr>
          <p:nvPr>
            <p:ph type="title"/>
          </p:nvPr>
        </p:nvSpPr>
        <p:spPr>
          <a:prstGeom prst="rect">
            <a:avLst/>
          </a:prstGeom>
        </p:spPr>
        <p:txBody>
          <a:bodyPr/>
          <a:lstStyle/>
          <a:p>
            <a:pPr lvl="0">
              <a:defRPr sz="1800">
                <a:solidFill>
                  <a:srgbClr val="000000"/>
                </a:solidFill>
              </a:defRPr>
            </a:pPr>
            <a:r>
              <a:rPr sz="2800">
                <a:solidFill>
                  <a:srgbClr val="86754D"/>
                </a:solidFill>
              </a:rPr>
              <a:t>Title Text</a:t>
            </a:r>
          </a:p>
        </p:txBody>
      </p:sp>
      <p:sp>
        <p:nvSpPr>
          <p:cNvPr id="33" name="Shape 33"/>
          <p:cNvSpPr>
            <a:spLocks noGrp="1"/>
          </p:cNvSpPr>
          <p:nvPr>
            <p:ph type="body" idx="1"/>
          </p:nvPr>
        </p:nvSpPr>
        <p:spPr>
          <a:prstGeom prst="rect">
            <a:avLst/>
          </a:prstGeom>
        </p:spPr>
        <p:txBody>
          <a:body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
        <p:nvSpPr>
          <p:cNvPr id="34" name="Shape 34"/>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36" name="Shape 36"/>
          <p:cNvSpPr>
            <a:spLocks noGrp="1"/>
          </p:cNvSpPr>
          <p:nvPr>
            <p:ph type="title"/>
          </p:nvPr>
        </p:nvSpPr>
        <p:spPr>
          <a:xfrm>
            <a:off x="6629400" y="205978"/>
            <a:ext cx="2057400" cy="4937524"/>
          </a:xfrm>
          <a:prstGeom prst="rect">
            <a:avLst/>
          </a:prstGeom>
        </p:spPr>
        <p:txBody>
          <a:bodyPr/>
          <a:lstStyle/>
          <a:p>
            <a:pPr lvl="0">
              <a:defRPr sz="1800">
                <a:solidFill>
                  <a:srgbClr val="000000"/>
                </a:solidFill>
              </a:defRPr>
            </a:pPr>
            <a:r>
              <a:rPr sz="2800">
                <a:solidFill>
                  <a:srgbClr val="86754D"/>
                </a:solidFill>
              </a:rPr>
              <a:t>Title Text</a:t>
            </a:r>
          </a:p>
        </p:txBody>
      </p:sp>
      <p:sp>
        <p:nvSpPr>
          <p:cNvPr id="37" name="Shape 37"/>
          <p:cNvSpPr>
            <a:spLocks noGrp="1"/>
          </p:cNvSpPr>
          <p:nvPr>
            <p:ph type="body" idx="1"/>
          </p:nvPr>
        </p:nvSpPr>
        <p:spPr>
          <a:xfrm>
            <a:off x="457200" y="205978"/>
            <a:ext cx="6019800" cy="4937524"/>
          </a:xfrm>
          <a:prstGeom prst="rect">
            <a:avLst/>
          </a:prstGeom>
        </p:spPr>
        <p:txBody>
          <a:body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
        <p:nvSpPr>
          <p:cNvPr id="38" name="Shape 38"/>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1.png" descr="Untitled-2.png"/>
          <p:cNvPicPr/>
          <p:nvPr/>
        </p:nvPicPr>
        <p:blipFill>
          <a:blip r:embed="rId14">
            <a:extLst/>
          </a:blip>
          <a:stretch>
            <a:fillRect/>
          </a:stretch>
        </p:blipFill>
        <p:spPr>
          <a:xfrm>
            <a:off x="0" y="4689347"/>
            <a:ext cx="9144000" cy="454157"/>
          </a:xfrm>
          <a:prstGeom prst="rect">
            <a:avLst/>
          </a:prstGeom>
          <a:ln w="12700">
            <a:miter lim="400000"/>
          </a:ln>
        </p:spPr>
      </p:pic>
      <p:sp>
        <p:nvSpPr>
          <p:cNvPr id="3" name="Shape 3"/>
          <p:cNvSpPr>
            <a:spLocks noGrp="1"/>
          </p:cNvSpPr>
          <p:nvPr>
            <p:ph type="title"/>
          </p:nvPr>
        </p:nvSpPr>
        <p:spPr>
          <a:xfrm>
            <a:off x="0" y="205978"/>
            <a:ext cx="9144000" cy="85725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a:bodyPr>
          <a:lstStyle/>
          <a:p>
            <a:pPr lvl="0">
              <a:defRPr sz="1800">
                <a:solidFill>
                  <a:srgbClr val="000000"/>
                </a:solidFill>
              </a:defRPr>
            </a:pPr>
            <a:r>
              <a:rPr sz="2800">
                <a:solidFill>
                  <a:srgbClr val="86754D"/>
                </a:solidFill>
              </a:rPr>
              <a:t>Title Text</a:t>
            </a:r>
          </a:p>
        </p:txBody>
      </p:sp>
      <p:sp>
        <p:nvSpPr>
          <p:cNvPr id="4" name="Shape 4"/>
          <p:cNvSpPr>
            <a:spLocks noGrp="1"/>
          </p:cNvSpPr>
          <p:nvPr>
            <p:ph type="body" idx="1"/>
          </p:nvPr>
        </p:nvSpPr>
        <p:spPr>
          <a:xfrm>
            <a:off x="216353" y="1047750"/>
            <a:ext cx="8229601" cy="366117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a:body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
        <p:nvSpPr>
          <p:cNvPr id="5" name="Shape 5"/>
          <p:cNvSpPr>
            <a:spLocks noGrp="1"/>
          </p:cNvSpPr>
          <p:nvPr>
            <p:ph type="sldNum" sz="quarter" idx="2"/>
          </p:nvPr>
        </p:nvSpPr>
        <p:spPr>
          <a:xfrm>
            <a:off x="6553200" y="4767264"/>
            <a:ext cx="2133600" cy="358137"/>
          </a:xfrm>
          <a:prstGeom prst="rect">
            <a:avLst/>
          </a:prstGeom>
          <a:ln w="12700">
            <a:miter lim="400000"/>
          </a:ln>
        </p:spPr>
        <p:txBody>
          <a:bodyPr lIns="45718" tIns="45718" rIns="45718" bIns="45718">
            <a:spAutoFit/>
          </a:bodyPr>
          <a:lstStyle>
            <a:lvl1pPr>
              <a:defRPr>
                <a:solidFill>
                  <a:srgbClr val="888888"/>
                </a:solidFill>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 id="2147483660" r:id="rId11"/>
    <p:sldLayoutId id="2147483661" r:id="rId12"/>
  </p:sldLayoutIdLst>
  <p:transition xmlns:p14="http://schemas.microsoft.com/office/powerpoint/2010/main" spd="med"/>
  <p:txStyles>
    <p:titleStyle>
      <a:lvl1pPr algn="ctr" defTabSz="457200">
        <a:defRPr sz="2800">
          <a:solidFill>
            <a:srgbClr val="86754D"/>
          </a:solidFill>
          <a:latin typeface="Century Gothic"/>
          <a:ea typeface="Century Gothic"/>
          <a:cs typeface="Century Gothic"/>
          <a:sym typeface="Century Gothic"/>
        </a:defRPr>
      </a:lvl1pPr>
      <a:lvl2pPr algn="ctr" defTabSz="457200">
        <a:defRPr sz="2800">
          <a:solidFill>
            <a:srgbClr val="86754D"/>
          </a:solidFill>
          <a:latin typeface="Century Gothic"/>
          <a:ea typeface="Century Gothic"/>
          <a:cs typeface="Century Gothic"/>
          <a:sym typeface="Century Gothic"/>
        </a:defRPr>
      </a:lvl2pPr>
      <a:lvl3pPr algn="ctr" defTabSz="457200">
        <a:defRPr sz="2800">
          <a:solidFill>
            <a:srgbClr val="86754D"/>
          </a:solidFill>
          <a:latin typeface="Century Gothic"/>
          <a:ea typeface="Century Gothic"/>
          <a:cs typeface="Century Gothic"/>
          <a:sym typeface="Century Gothic"/>
        </a:defRPr>
      </a:lvl3pPr>
      <a:lvl4pPr algn="ctr" defTabSz="457200">
        <a:defRPr sz="2800">
          <a:solidFill>
            <a:srgbClr val="86754D"/>
          </a:solidFill>
          <a:latin typeface="Century Gothic"/>
          <a:ea typeface="Century Gothic"/>
          <a:cs typeface="Century Gothic"/>
          <a:sym typeface="Century Gothic"/>
        </a:defRPr>
      </a:lvl4pPr>
      <a:lvl5pPr algn="ctr" defTabSz="457200">
        <a:defRPr sz="2800">
          <a:solidFill>
            <a:srgbClr val="86754D"/>
          </a:solidFill>
          <a:latin typeface="Century Gothic"/>
          <a:ea typeface="Century Gothic"/>
          <a:cs typeface="Century Gothic"/>
          <a:sym typeface="Century Gothic"/>
        </a:defRPr>
      </a:lvl5pPr>
      <a:lvl6pPr algn="ctr" defTabSz="457200">
        <a:defRPr sz="2800">
          <a:solidFill>
            <a:srgbClr val="86754D"/>
          </a:solidFill>
          <a:latin typeface="Century Gothic"/>
          <a:ea typeface="Century Gothic"/>
          <a:cs typeface="Century Gothic"/>
          <a:sym typeface="Century Gothic"/>
        </a:defRPr>
      </a:lvl6pPr>
      <a:lvl7pPr algn="ctr" defTabSz="457200">
        <a:defRPr sz="2800">
          <a:solidFill>
            <a:srgbClr val="86754D"/>
          </a:solidFill>
          <a:latin typeface="Century Gothic"/>
          <a:ea typeface="Century Gothic"/>
          <a:cs typeface="Century Gothic"/>
          <a:sym typeface="Century Gothic"/>
        </a:defRPr>
      </a:lvl7pPr>
      <a:lvl8pPr algn="ctr" defTabSz="457200">
        <a:defRPr sz="2800">
          <a:solidFill>
            <a:srgbClr val="86754D"/>
          </a:solidFill>
          <a:latin typeface="Century Gothic"/>
          <a:ea typeface="Century Gothic"/>
          <a:cs typeface="Century Gothic"/>
          <a:sym typeface="Century Gothic"/>
        </a:defRPr>
      </a:lvl8pPr>
      <a:lvl9pPr algn="ctr" defTabSz="457200">
        <a:defRPr sz="2800">
          <a:solidFill>
            <a:srgbClr val="86754D"/>
          </a:solidFill>
          <a:latin typeface="Century Gothic"/>
          <a:ea typeface="Century Gothic"/>
          <a:cs typeface="Century Gothic"/>
          <a:sym typeface="Century Gothic"/>
        </a:defRPr>
      </a:lvl9pPr>
    </p:titleStyle>
    <p:bodyStyle>
      <a:lvl1pPr marL="342900" indent="-342900" defTabSz="457200">
        <a:spcBef>
          <a:spcPts val="500"/>
        </a:spcBef>
        <a:buSzPct val="100000"/>
        <a:buFont typeface="Arial"/>
        <a:buChar char="•"/>
        <a:defRPr sz="2400">
          <a:latin typeface="Century Gothic"/>
          <a:ea typeface="Century Gothic"/>
          <a:cs typeface="Century Gothic"/>
          <a:sym typeface="Century Gothic"/>
        </a:defRPr>
      </a:lvl1pPr>
      <a:lvl2pPr marL="800100" indent="-342900" defTabSz="457200">
        <a:spcBef>
          <a:spcPts val="500"/>
        </a:spcBef>
        <a:buSzPct val="100000"/>
        <a:buFont typeface="Arial"/>
        <a:buChar char="–"/>
        <a:defRPr sz="2400">
          <a:latin typeface="Century Gothic"/>
          <a:ea typeface="Century Gothic"/>
          <a:cs typeface="Century Gothic"/>
          <a:sym typeface="Century Gothic"/>
        </a:defRPr>
      </a:lvl2pPr>
      <a:lvl3pPr marL="1371600" indent="-457200" defTabSz="457200">
        <a:spcBef>
          <a:spcPts val="500"/>
        </a:spcBef>
        <a:buSzPct val="100000"/>
        <a:buFont typeface="Arial"/>
        <a:buAutoNum type="alphaUcPeriod"/>
        <a:defRPr sz="2400">
          <a:latin typeface="Century Gothic"/>
          <a:ea typeface="Century Gothic"/>
          <a:cs typeface="Century Gothic"/>
          <a:sym typeface="Century Gothic"/>
        </a:defRPr>
      </a:lvl3pPr>
      <a:lvl4pPr marL="1885950" indent="-514350" defTabSz="457200">
        <a:spcBef>
          <a:spcPts val="500"/>
        </a:spcBef>
        <a:buSzPct val="100000"/>
        <a:buFont typeface="Arial"/>
        <a:buAutoNum type="arabicPeriod"/>
        <a:defRPr sz="2400">
          <a:latin typeface="Century Gothic"/>
          <a:ea typeface="Century Gothic"/>
          <a:cs typeface="Century Gothic"/>
          <a:sym typeface="Century Gothic"/>
        </a:defRPr>
      </a:lvl4pPr>
      <a:lvl5pPr marL="2416628" indent="-587828" defTabSz="457200">
        <a:spcBef>
          <a:spcPts val="500"/>
        </a:spcBef>
        <a:buSzPct val="100000"/>
        <a:buFont typeface="Arial"/>
        <a:buAutoNum type="alphaLcParenR"/>
        <a:defRPr sz="2400">
          <a:latin typeface="Century Gothic"/>
          <a:ea typeface="Century Gothic"/>
          <a:cs typeface="Century Gothic"/>
          <a:sym typeface="Century Gothic"/>
        </a:defRPr>
      </a:lvl5pPr>
      <a:lvl6pPr marL="2560320" indent="-274320" defTabSz="457200">
        <a:spcBef>
          <a:spcPts val="500"/>
        </a:spcBef>
        <a:buSzPct val="100000"/>
        <a:buFont typeface="Arial"/>
        <a:buChar char="•"/>
        <a:defRPr sz="2400">
          <a:latin typeface="Century Gothic"/>
          <a:ea typeface="Century Gothic"/>
          <a:cs typeface="Century Gothic"/>
          <a:sym typeface="Century Gothic"/>
        </a:defRPr>
      </a:lvl6pPr>
      <a:lvl7pPr marL="3017520" indent="-274320" defTabSz="457200">
        <a:spcBef>
          <a:spcPts val="500"/>
        </a:spcBef>
        <a:buSzPct val="100000"/>
        <a:buFont typeface="Arial"/>
        <a:buChar char="•"/>
        <a:defRPr sz="2400">
          <a:latin typeface="Century Gothic"/>
          <a:ea typeface="Century Gothic"/>
          <a:cs typeface="Century Gothic"/>
          <a:sym typeface="Century Gothic"/>
        </a:defRPr>
      </a:lvl7pPr>
      <a:lvl8pPr marL="3474720" indent="-274320" defTabSz="457200">
        <a:spcBef>
          <a:spcPts val="500"/>
        </a:spcBef>
        <a:buSzPct val="100000"/>
        <a:buFont typeface="Arial"/>
        <a:buChar char="•"/>
        <a:defRPr sz="2400">
          <a:latin typeface="Century Gothic"/>
          <a:ea typeface="Century Gothic"/>
          <a:cs typeface="Century Gothic"/>
          <a:sym typeface="Century Gothic"/>
        </a:defRPr>
      </a:lvl8pPr>
      <a:lvl9pPr marL="3931920" indent="-274320" defTabSz="457200">
        <a:spcBef>
          <a:spcPts val="500"/>
        </a:spcBef>
        <a:buSzPct val="100000"/>
        <a:buFont typeface="Arial"/>
        <a:buChar char="•"/>
        <a:defRPr sz="2400">
          <a:latin typeface="Century Gothic"/>
          <a:ea typeface="Century Gothic"/>
          <a:cs typeface="Century Gothic"/>
          <a:sym typeface="Century Gothic"/>
        </a:defRPr>
      </a:lvl9pPr>
    </p:bodyStyle>
    <p:otherStyle>
      <a:lvl1pPr>
        <a:defRPr>
          <a:solidFill>
            <a:schemeClr val="tx1"/>
          </a:solidFill>
          <a:latin typeface="+mn-lt"/>
          <a:ea typeface="+mn-ea"/>
          <a:cs typeface="+mn-cs"/>
          <a:sym typeface="Calibri"/>
        </a:defRPr>
      </a:lvl1pPr>
      <a:lvl2pPr>
        <a:defRPr>
          <a:solidFill>
            <a:schemeClr val="tx1"/>
          </a:solidFill>
          <a:latin typeface="+mn-lt"/>
          <a:ea typeface="+mn-ea"/>
          <a:cs typeface="+mn-cs"/>
          <a:sym typeface="Calibri"/>
        </a:defRPr>
      </a:lvl2pPr>
      <a:lvl3pPr>
        <a:defRPr>
          <a:solidFill>
            <a:schemeClr val="tx1"/>
          </a:solidFill>
          <a:latin typeface="+mn-lt"/>
          <a:ea typeface="+mn-ea"/>
          <a:cs typeface="+mn-cs"/>
          <a:sym typeface="Calibri"/>
        </a:defRPr>
      </a:lvl3pPr>
      <a:lvl4pPr>
        <a:defRPr>
          <a:solidFill>
            <a:schemeClr val="tx1"/>
          </a:solidFill>
          <a:latin typeface="+mn-lt"/>
          <a:ea typeface="+mn-ea"/>
          <a:cs typeface="+mn-cs"/>
          <a:sym typeface="Calibri"/>
        </a:defRPr>
      </a:lvl4pPr>
      <a:lvl5pPr>
        <a:defRPr>
          <a:solidFill>
            <a:schemeClr val="tx1"/>
          </a:solidFill>
          <a:latin typeface="+mn-lt"/>
          <a:ea typeface="+mn-ea"/>
          <a:cs typeface="+mn-cs"/>
          <a:sym typeface="Calibri"/>
        </a:defRPr>
      </a:lvl5pPr>
      <a:lvl6pPr>
        <a:defRPr>
          <a:solidFill>
            <a:schemeClr val="tx1"/>
          </a:solidFill>
          <a:latin typeface="+mn-lt"/>
          <a:ea typeface="+mn-ea"/>
          <a:cs typeface="+mn-cs"/>
          <a:sym typeface="Calibri"/>
        </a:defRPr>
      </a:lvl6pPr>
      <a:lvl7pPr>
        <a:defRPr>
          <a:solidFill>
            <a:schemeClr val="tx1"/>
          </a:solidFill>
          <a:latin typeface="+mn-lt"/>
          <a:ea typeface="+mn-ea"/>
          <a:cs typeface="+mn-cs"/>
          <a:sym typeface="Calibri"/>
        </a:defRPr>
      </a:lvl7pPr>
      <a:lvl8pPr>
        <a:defRPr>
          <a:solidFill>
            <a:schemeClr val="tx1"/>
          </a:solidFill>
          <a:latin typeface="+mn-lt"/>
          <a:ea typeface="+mn-ea"/>
          <a:cs typeface="+mn-cs"/>
          <a:sym typeface="Calibri"/>
        </a:defRPr>
      </a:lvl8pPr>
      <a:lvl9pPr>
        <a:defRPr>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hape 55"/>
          <p:cNvSpPr>
            <a:spLocks noGrp="1"/>
          </p:cNvSpPr>
          <p:nvPr>
            <p:ph type="title"/>
          </p:nvPr>
        </p:nvSpPr>
        <p:spPr>
          <a:xfrm>
            <a:off x="685800" y="1597819"/>
            <a:ext cx="7772400" cy="1316833"/>
          </a:xfrm>
          <a:prstGeom prst="rect">
            <a:avLst/>
          </a:prstGeom>
        </p:spPr>
        <p:txBody>
          <a:bodyPr/>
          <a:lstStyle/>
          <a:p>
            <a:pPr lvl="0">
              <a:defRPr sz="1800">
                <a:solidFill>
                  <a:srgbClr val="000000"/>
                </a:solidFill>
              </a:defRPr>
            </a:pPr>
            <a:r>
              <a:rPr lang="es-ES" sz="3600" b="0" i="0" dirty="0" smtClean="0">
                <a:solidFill>
                  <a:srgbClr val="86754D"/>
                </a:solidFill>
              </a:rPr>
              <a:t>Taller “Labios Perfectos”</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p:cNvSpPr>
          <p:nvPr>
            <p:ph type="title"/>
          </p:nvPr>
        </p:nvSpPr>
        <p:spPr>
          <a:xfrm>
            <a:off x="0" y="205978"/>
            <a:ext cx="9144000" cy="857251"/>
          </a:xfrm>
          <a:prstGeom prst="rect">
            <a:avLst/>
          </a:prstGeom>
        </p:spPr>
        <p:txBody>
          <a:bodyPr/>
          <a:lstStyle/>
          <a:p>
            <a:pPr lvl="0">
              <a:defRPr sz="1800">
                <a:solidFill>
                  <a:srgbClr val="000000"/>
                </a:solidFill>
              </a:defRPr>
            </a:pPr>
            <a:r>
              <a:rPr lang="es-ES" sz="2800" b="0" i="0" dirty="0" smtClean="0">
                <a:solidFill>
                  <a:srgbClr val="86754D"/>
                </a:solidFill>
              </a:rPr>
              <a:t>Motives</a:t>
            </a:r>
            <a:r>
              <a:rPr lang="es-ES" sz="2800" b="0" i="0" baseline="30000" dirty="0" smtClean="0">
                <a:solidFill>
                  <a:srgbClr val="86754D"/>
                </a:solidFill>
              </a:rPr>
              <a:t>®</a:t>
            </a:r>
            <a:r>
              <a:rPr lang="es-ES" sz="2800" b="0" i="0" dirty="0" smtClean="0">
                <a:solidFill>
                  <a:srgbClr val="86754D"/>
                </a:solidFill>
              </a:rPr>
              <a:t> </a:t>
            </a:r>
            <a:r>
              <a:rPr lang="es-ES" sz="2800" b="0" i="0" dirty="0" smtClean="0">
                <a:solidFill>
                  <a:srgbClr val="86754D"/>
                </a:solidFill>
              </a:rPr>
              <a:t>Delineador de Labios</a:t>
            </a:r>
          </a:p>
        </p:txBody>
      </p:sp>
      <p:sp>
        <p:nvSpPr>
          <p:cNvPr id="3" name="Rectangle 2"/>
          <p:cNvSpPr/>
          <p:nvPr/>
        </p:nvSpPr>
        <p:spPr>
          <a:xfrm>
            <a:off x="1032534" y="3846577"/>
            <a:ext cx="2866110" cy="738664"/>
          </a:xfrm>
          <a:prstGeom prst="rect">
            <a:avLst/>
          </a:prstGeom>
        </p:spPr>
        <p:txBody>
          <a:bodyPr wrap="square">
            <a:spAutoFit/>
          </a:bodyPr>
          <a:lstStyle/>
          <a:p>
            <a:pPr algn="ctr">
              <a:defRPr sz="1800"/>
            </a:pPr>
            <a:r>
              <a:rPr lang="es-ES" sz="1400" b="0" i="0" dirty="0" smtClean="0">
                <a:solidFill>
                  <a:srgbClr val="000000"/>
                </a:solidFill>
                <a:latin typeface="Century gothic" pitchFamily="18" charset="0"/>
              </a:rPr>
              <a:t>Varios | </a:t>
            </a:r>
            <a:r>
              <a:rPr lang="es-ES" sz="1400" b="0" i="0" dirty="0" smtClean="0">
                <a:solidFill>
                  <a:srgbClr val="000000"/>
                </a:solidFill>
                <a:latin typeface="Century Gothic" pitchFamily="18" charset="0"/>
              </a:rPr>
              <a:t>17,50 €</a:t>
            </a:r>
          </a:p>
          <a:p>
            <a:pPr marL="0" lvl="0" indent="0" algn="ctr">
              <a:buSzTx/>
              <a:buNone/>
              <a:defRPr sz="1800"/>
            </a:pPr>
            <a:endParaRPr lang="en-US" sz="1400" dirty="0">
              <a:latin typeface="Century Gothic"/>
              <a:cs typeface="Century Gothic"/>
            </a:endParaRPr>
          </a:p>
          <a:p>
            <a:pPr marL="0" lvl="0" indent="0" algn="ctr">
              <a:buSzTx/>
              <a:buNone/>
              <a:defRPr sz="1800"/>
            </a:pPr>
            <a:endParaRPr lang="en-US" sz="1400" dirty="0">
              <a:latin typeface="Century gothic"/>
              <a:cs typeface="Century gothic"/>
            </a:endParaRPr>
          </a:p>
        </p:txBody>
      </p:sp>
      <p:sp>
        <p:nvSpPr>
          <p:cNvPr id="4" name="Rectangle 3"/>
          <p:cNvSpPr/>
          <p:nvPr/>
        </p:nvSpPr>
        <p:spPr>
          <a:xfrm>
            <a:off x="4017552" y="1843590"/>
            <a:ext cx="4336996" cy="1384995"/>
          </a:xfrm>
          <a:prstGeom prst="rect">
            <a:avLst/>
          </a:prstGeom>
        </p:spPr>
        <p:txBody>
          <a:bodyPr wrap="square">
            <a:spAutoFit/>
          </a:bodyPr>
          <a:lstStyle/>
          <a:p>
            <a:pPr marL="285750" indent="-285750">
              <a:buFont typeface="Arial"/>
              <a:buChar char="•"/>
            </a:pPr>
            <a:r>
              <a:rPr lang="es-ES" sz="1400" b="0" i="0" dirty="0" smtClean="0">
                <a:solidFill>
                  <a:srgbClr val="000000"/>
                </a:solidFill>
                <a:latin typeface="Century Gothic" pitchFamily="18" charset="0"/>
              </a:rPr>
              <a:t>Cremoso y suave, se desliza con facilidad a diferencia de otros lápices de labios, y ofrece un color de larga duración durante todo el día </a:t>
            </a:r>
          </a:p>
          <a:p>
            <a:pPr marL="285750" indent="-285750">
              <a:buFont typeface="Arial"/>
              <a:buChar char="•"/>
            </a:pPr>
            <a:r>
              <a:rPr lang="es-ES" sz="1400" b="0" i="0" dirty="0" smtClean="0">
                <a:solidFill>
                  <a:srgbClr val="000000"/>
                </a:solidFill>
                <a:latin typeface="Century Gothic" pitchFamily="18" charset="0"/>
              </a:rPr>
              <a:t>Con sustancias antioxidantes </a:t>
            </a:r>
          </a:p>
          <a:p>
            <a:pPr marL="285750" indent="-285750">
              <a:buFont typeface="Arial"/>
              <a:buChar char="•"/>
            </a:pPr>
            <a:r>
              <a:rPr lang="es-ES" sz="1400" b="0" i="0" dirty="0" smtClean="0">
                <a:solidFill>
                  <a:srgbClr val="000000"/>
                </a:solidFill>
                <a:latin typeface="Century Gothic" pitchFamily="18" charset="0"/>
              </a:rPr>
              <a:t>Increíble poder de duración</a:t>
            </a:r>
          </a:p>
          <a:p>
            <a:pPr marL="285750" indent="-285750">
              <a:buFont typeface="Arial"/>
              <a:buChar char="•"/>
            </a:pPr>
            <a:r>
              <a:rPr lang="es-ES" sz="1400" b="0" i="0" dirty="0" smtClean="0">
                <a:solidFill>
                  <a:srgbClr val="000000"/>
                </a:solidFill>
                <a:latin typeface="Century Gothic" pitchFamily="18" charset="0"/>
              </a:rPr>
              <a:t>No comedogénico e hipoalergénico </a:t>
            </a:r>
          </a:p>
        </p:txBody>
      </p:sp>
      <p:pic>
        <p:nvPicPr>
          <p:cNvPr id="5" name="Picture 4"/>
          <p:cNvPicPr>
            <a:picLocks noChangeAspect="1"/>
          </p:cNvPicPr>
          <p:nvPr/>
        </p:nvPicPr>
        <p:blipFill>
          <a:blip r:embed="rId2"/>
          <a:stretch>
            <a:fillRect/>
          </a:stretch>
        </p:blipFill>
        <p:spPr>
          <a:xfrm>
            <a:off x="731278" y="1489364"/>
            <a:ext cx="1103622" cy="1103622"/>
          </a:xfrm>
          <a:prstGeom prst="rect">
            <a:avLst/>
          </a:prstGeom>
        </p:spPr>
      </p:pic>
      <p:pic>
        <p:nvPicPr>
          <p:cNvPr id="6" name="Picture 5"/>
          <p:cNvPicPr>
            <a:picLocks noChangeAspect="1"/>
          </p:cNvPicPr>
          <p:nvPr/>
        </p:nvPicPr>
        <p:blipFill>
          <a:blip r:embed="rId3"/>
          <a:stretch>
            <a:fillRect/>
          </a:stretch>
        </p:blipFill>
        <p:spPr>
          <a:xfrm>
            <a:off x="1824798" y="1489365"/>
            <a:ext cx="1103623" cy="1103623"/>
          </a:xfrm>
          <a:prstGeom prst="rect">
            <a:avLst/>
          </a:prstGeom>
        </p:spPr>
      </p:pic>
      <p:pic>
        <p:nvPicPr>
          <p:cNvPr id="7" name="Picture 6"/>
          <p:cNvPicPr>
            <a:picLocks noChangeAspect="1"/>
          </p:cNvPicPr>
          <p:nvPr/>
        </p:nvPicPr>
        <p:blipFill>
          <a:blip r:embed="rId4"/>
          <a:stretch>
            <a:fillRect/>
          </a:stretch>
        </p:blipFill>
        <p:spPr>
          <a:xfrm>
            <a:off x="2922570" y="1489364"/>
            <a:ext cx="1103622" cy="1103622"/>
          </a:xfrm>
          <a:prstGeom prst="rect">
            <a:avLst/>
          </a:prstGeom>
        </p:spPr>
      </p:pic>
      <p:pic>
        <p:nvPicPr>
          <p:cNvPr id="8" name="Picture 7"/>
          <p:cNvPicPr>
            <a:picLocks noChangeAspect="1"/>
          </p:cNvPicPr>
          <p:nvPr/>
        </p:nvPicPr>
        <p:blipFill>
          <a:blip r:embed="rId5"/>
          <a:stretch>
            <a:fillRect/>
          </a:stretch>
        </p:blipFill>
        <p:spPr>
          <a:xfrm>
            <a:off x="1323150" y="2636075"/>
            <a:ext cx="1103622" cy="1103622"/>
          </a:xfrm>
          <a:prstGeom prst="rect">
            <a:avLst/>
          </a:prstGeom>
        </p:spPr>
      </p:pic>
      <p:pic>
        <p:nvPicPr>
          <p:cNvPr id="9" name="Picture 8"/>
          <p:cNvPicPr>
            <a:picLocks noChangeAspect="1"/>
          </p:cNvPicPr>
          <p:nvPr/>
        </p:nvPicPr>
        <p:blipFill>
          <a:blip r:embed="rId6"/>
          <a:stretch>
            <a:fillRect/>
          </a:stretch>
        </p:blipFill>
        <p:spPr>
          <a:xfrm>
            <a:off x="2420923" y="2636075"/>
            <a:ext cx="1103622" cy="1103622"/>
          </a:xfrm>
          <a:prstGeom prst="rect">
            <a:avLst/>
          </a:prstGeom>
        </p:spPr>
      </p:pic>
    </p:spTree>
    <p:extLst>
      <p:ext uri="{BB962C8B-B14F-4D97-AF65-F5344CB8AC3E}">
        <p14:creationId xmlns:p14="http://schemas.microsoft.com/office/powerpoint/2010/main" val="47806611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p:cNvSpPr>
          <p:nvPr>
            <p:ph type="title"/>
          </p:nvPr>
        </p:nvSpPr>
        <p:spPr>
          <a:xfrm>
            <a:off x="0" y="205978"/>
            <a:ext cx="9144000" cy="857251"/>
          </a:xfrm>
          <a:prstGeom prst="rect">
            <a:avLst/>
          </a:prstGeom>
        </p:spPr>
        <p:txBody>
          <a:bodyPr/>
          <a:lstStyle/>
          <a:p>
            <a:pPr lvl="0">
              <a:defRPr sz="1800">
                <a:solidFill>
                  <a:srgbClr val="000000"/>
                </a:solidFill>
              </a:defRPr>
            </a:pPr>
            <a:r>
              <a:rPr lang="es-ES" sz="2800" b="0" i="0" dirty="0" smtClean="0">
                <a:solidFill>
                  <a:srgbClr val="86754D"/>
                </a:solidFill>
              </a:rPr>
              <a:t>Motives</a:t>
            </a:r>
            <a:r>
              <a:rPr lang="es-ES" sz="2800" b="0" i="0" baseline="30000" dirty="0" smtClean="0">
                <a:solidFill>
                  <a:srgbClr val="86754D"/>
                </a:solidFill>
              </a:rPr>
              <a:t>®</a:t>
            </a:r>
            <a:r>
              <a:rPr lang="es-ES" sz="2800" b="0" i="0" dirty="0" smtClean="0">
                <a:solidFill>
                  <a:srgbClr val="86754D"/>
                </a:solidFill>
              </a:rPr>
              <a:t> </a:t>
            </a:r>
            <a:r>
              <a:rPr lang="es-ES" sz="2800" b="0" i="0" dirty="0" err="1" smtClean="0">
                <a:solidFill>
                  <a:srgbClr val="86754D"/>
                </a:solidFill>
              </a:rPr>
              <a:t>for</a:t>
            </a:r>
            <a:r>
              <a:rPr lang="es-ES" sz="2800" b="0" i="0" dirty="0" smtClean="0">
                <a:solidFill>
                  <a:srgbClr val="86754D"/>
                </a:solidFill>
              </a:rPr>
              <a:t> </a:t>
            </a:r>
            <a:r>
              <a:rPr lang="es-ES" sz="2800" b="0" i="0" dirty="0" smtClean="0">
                <a:solidFill>
                  <a:srgbClr val="86754D"/>
                </a:solidFill>
              </a:rPr>
              <a:t>La La Brillo de Labios Mineral</a:t>
            </a:r>
          </a:p>
        </p:txBody>
      </p:sp>
      <p:sp>
        <p:nvSpPr>
          <p:cNvPr id="3" name="Rectangle 2"/>
          <p:cNvSpPr/>
          <p:nvPr/>
        </p:nvSpPr>
        <p:spPr>
          <a:xfrm>
            <a:off x="1032534" y="4093159"/>
            <a:ext cx="2866110" cy="523220"/>
          </a:xfrm>
          <a:prstGeom prst="rect">
            <a:avLst/>
          </a:prstGeom>
        </p:spPr>
        <p:txBody>
          <a:bodyPr wrap="square">
            <a:spAutoFit/>
          </a:bodyPr>
          <a:lstStyle/>
          <a:p>
            <a:pPr algn="ctr"/>
            <a:r>
              <a:rPr lang="es-ES" sz="1400" b="0" i="0" dirty="0" smtClean="0">
                <a:solidFill>
                  <a:srgbClr val="000000"/>
                </a:solidFill>
                <a:latin typeface="Century gothic" pitchFamily="18" charset="0"/>
              </a:rPr>
              <a:t>Varios | </a:t>
            </a:r>
            <a:r>
              <a:rPr lang="es-ES" sz="1400" b="0" i="0" dirty="0" smtClean="0">
                <a:solidFill>
                  <a:srgbClr val="000000"/>
                </a:solidFill>
                <a:latin typeface="Century Gothic" pitchFamily="18" charset="0"/>
              </a:rPr>
              <a:t>18,50 €</a:t>
            </a:r>
          </a:p>
          <a:p>
            <a:pPr marL="0" lvl="0" indent="0" algn="ctr">
              <a:buSzTx/>
              <a:buNone/>
              <a:defRPr sz="1800"/>
            </a:pPr>
            <a:endParaRPr lang="en-US" sz="1400" dirty="0">
              <a:latin typeface="Century gothic"/>
              <a:cs typeface="Century gothic"/>
            </a:endParaRPr>
          </a:p>
        </p:txBody>
      </p:sp>
      <p:sp>
        <p:nvSpPr>
          <p:cNvPr id="4" name="Rectangle 3"/>
          <p:cNvSpPr/>
          <p:nvPr/>
        </p:nvSpPr>
        <p:spPr>
          <a:xfrm>
            <a:off x="4017552" y="1581315"/>
            <a:ext cx="4336996" cy="1600438"/>
          </a:xfrm>
          <a:prstGeom prst="rect">
            <a:avLst/>
          </a:prstGeom>
        </p:spPr>
        <p:txBody>
          <a:bodyPr wrap="square">
            <a:spAutoFit/>
          </a:bodyPr>
          <a:lstStyle/>
          <a:p>
            <a:pPr marL="285750" indent="-285750">
              <a:buFont typeface="Arial"/>
              <a:buChar char="•"/>
            </a:pPr>
            <a:r>
              <a:rPr lang="es-ES" sz="1400" b="0" i="0" dirty="0" smtClean="0">
                <a:solidFill>
                  <a:srgbClr val="000000"/>
                </a:solidFill>
                <a:latin typeface="Century Gothic" pitchFamily="18" charset="0"/>
              </a:rPr>
              <a:t>Su base mineral hidrata intensamente y acondiciona. </a:t>
            </a:r>
          </a:p>
          <a:p>
            <a:pPr marL="285750" indent="-285750">
              <a:buFont typeface="Arial"/>
              <a:buChar char="•"/>
            </a:pPr>
            <a:r>
              <a:rPr lang="es-ES" sz="1400" b="0" i="0" dirty="0" smtClean="0">
                <a:solidFill>
                  <a:srgbClr val="000000"/>
                </a:solidFill>
                <a:latin typeface="Century Gothic" pitchFamily="18" charset="0"/>
              </a:rPr>
              <a:t>Proporciona ultrabrillo a los labios durante todo el día y toda la noche </a:t>
            </a:r>
          </a:p>
          <a:p>
            <a:pPr marL="285750" indent="-285750">
              <a:buFont typeface="Arial"/>
              <a:buChar char="•"/>
            </a:pPr>
            <a:r>
              <a:rPr lang="es-ES" sz="1400" b="0" i="0" dirty="0" smtClean="0">
                <a:solidFill>
                  <a:srgbClr val="000000"/>
                </a:solidFill>
                <a:latin typeface="Century Gothic" pitchFamily="18" charset="0"/>
              </a:rPr>
              <a:t>El </a:t>
            </a:r>
            <a:r>
              <a:rPr lang="es-ES" sz="1400" b="0" i="0" dirty="0" smtClean="0">
                <a:solidFill>
                  <a:srgbClr val="000000"/>
                </a:solidFill>
                <a:latin typeface="Century Gothic" pitchFamily="18" charset="0"/>
              </a:rPr>
              <a:t>pincel aplicador permite intensificar el color durante su aplicación </a:t>
            </a:r>
          </a:p>
          <a:p>
            <a:pPr marL="285750" indent="-285750">
              <a:buFont typeface="Arial"/>
              <a:buChar char="•"/>
            </a:pPr>
            <a:r>
              <a:rPr lang="es-ES" sz="1400" b="0" i="0" dirty="0" smtClean="0">
                <a:solidFill>
                  <a:srgbClr val="000000"/>
                </a:solidFill>
                <a:latin typeface="Century Gothic" pitchFamily="18" charset="0"/>
              </a:rPr>
              <a:t>Sin parabenos </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2533" y="879481"/>
            <a:ext cx="1403667" cy="1403667"/>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9117" y="903622"/>
            <a:ext cx="1379526" cy="1379526"/>
          </a:xfrm>
          <a:prstGeom prst="rect">
            <a:avLst/>
          </a:prstGeom>
        </p:spPr>
      </p:pic>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1378" t="14350" r="-1378" b="26137"/>
          <a:stretch/>
        </p:blipFill>
        <p:spPr>
          <a:xfrm>
            <a:off x="1048213" y="2345872"/>
            <a:ext cx="2890250" cy="1720073"/>
          </a:xfrm>
          <a:prstGeom prst="rect">
            <a:avLst/>
          </a:prstGeom>
        </p:spPr>
      </p:pic>
    </p:spTree>
    <p:extLst>
      <p:ext uri="{BB962C8B-B14F-4D97-AF65-F5344CB8AC3E}">
        <p14:creationId xmlns:p14="http://schemas.microsoft.com/office/powerpoint/2010/main" val="67391574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a:spLocks noGrp="1"/>
          </p:cNvSpPr>
          <p:nvPr>
            <p:ph type="title"/>
          </p:nvPr>
        </p:nvSpPr>
        <p:spPr>
          <a:xfrm>
            <a:off x="722312" y="3305176"/>
            <a:ext cx="7772401" cy="1838326"/>
          </a:xfrm>
          <a:prstGeom prst="rect">
            <a:avLst/>
          </a:prstGeom>
        </p:spPr>
        <p:txBody>
          <a:bodyPr/>
          <a:lstStyle/>
          <a:p>
            <a:pPr lvl="0">
              <a:defRPr sz="1800">
                <a:solidFill>
                  <a:srgbClr val="000000"/>
                </a:solidFill>
              </a:defRPr>
            </a:pPr>
            <a:r>
              <a:rPr lang="es-ES" sz="4000" b="1" i="0" dirty="0" smtClean="0">
                <a:solidFill>
                  <a:srgbClr val="86754D"/>
                </a:solidFill>
              </a:rPr>
              <a:t>¡A JUGAR!</a:t>
            </a:r>
            <a:r>
              <a:rPr lang="en-US" sz="4000" dirty="0" smtClean="0"/>
              <a:t/>
            </a:r>
            <a:br>
              <a:rPr lang="en-US" sz="4000" dirty="0" smtClean="0"/>
            </a:br>
            <a:endParaRPr lang="en-US" sz="4000" dirty="0" smtClean="0"/>
          </a:p>
        </p:txBody>
      </p:sp>
      <p:sp>
        <p:nvSpPr>
          <p:cNvPr id="158" name="Shape 158"/>
          <p:cNvSpPr>
            <a:spLocks noGrp="1"/>
          </p:cNvSpPr>
          <p:nvPr>
            <p:ph type="body" idx="1"/>
          </p:nvPr>
        </p:nvSpPr>
        <p:spPr>
          <a:xfrm>
            <a:off x="722312" y="894158"/>
            <a:ext cx="7772401" cy="2411018"/>
          </a:xfrm>
          <a:prstGeom prst="rect">
            <a:avLst/>
          </a:prstGeom>
        </p:spPr>
        <p:txBody>
          <a:bodyPr/>
          <a:lstStyle/>
          <a:p>
            <a:pPr lvl="0"/>
            <a:r>
              <a:rPr lang="es-ES" sz="2000" b="0" i="0" dirty="0" smtClean="0">
                <a:solidFill>
                  <a:srgbClr val="888888"/>
                </a:solidFill>
              </a:rPr>
              <a:t>Labios Rojos</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113" y="1302744"/>
            <a:ext cx="1955132" cy="1955132"/>
          </a:xfrm>
          <a:prstGeom prst="rect">
            <a:avLst/>
          </a:prstGeom>
        </p:spPr>
      </p:pic>
      <p:pic>
        <p:nvPicPr>
          <p:cNvPr id="14" name="image17.jpeg"/>
          <p:cNvPicPr/>
          <p:nvPr/>
        </p:nvPicPr>
        <p:blipFill rotWithShape="1">
          <a:blip r:embed="rId3">
            <a:extLst/>
          </a:blip>
          <a:srcRect l="11660" r="11659"/>
          <a:stretch/>
        </p:blipFill>
        <p:spPr>
          <a:xfrm>
            <a:off x="6276287" y="1084309"/>
            <a:ext cx="1307593" cy="1700032"/>
          </a:xfrm>
          <a:prstGeom prst="rect">
            <a:avLst/>
          </a:prstGeom>
          <a:ln w="12700">
            <a:miter lim="400000"/>
          </a:ln>
        </p:spPr>
      </p:pic>
      <p:pic>
        <p:nvPicPr>
          <p:cNvPr id="165" name="image18.jpeg"/>
          <p:cNvPicPr/>
          <p:nvPr/>
        </p:nvPicPr>
        <p:blipFill rotWithShape="1">
          <a:blip r:embed="rId4">
            <a:extLst/>
          </a:blip>
          <a:srcRect t="22067" b="22070"/>
          <a:stretch/>
        </p:blipFill>
        <p:spPr>
          <a:xfrm>
            <a:off x="2480428" y="3030942"/>
            <a:ext cx="2268644" cy="1267358"/>
          </a:xfrm>
          <a:prstGeom prst="rect">
            <a:avLst/>
          </a:prstGeom>
          <a:ln w="12700">
            <a:miter lim="400000"/>
          </a:ln>
        </p:spPr>
      </p:pic>
      <p:sp>
        <p:nvSpPr>
          <p:cNvPr id="160" name="Shape 160"/>
          <p:cNvSpPr>
            <a:spLocks noGrp="1"/>
          </p:cNvSpPr>
          <p:nvPr>
            <p:ph type="title"/>
          </p:nvPr>
        </p:nvSpPr>
        <p:spPr>
          <a:xfrm>
            <a:off x="0" y="205978"/>
            <a:ext cx="9144000" cy="857251"/>
          </a:xfrm>
          <a:prstGeom prst="rect">
            <a:avLst/>
          </a:prstGeom>
        </p:spPr>
        <p:txBody>
          <a:bodyPr/>
          <a:lstStyle/>
          <a:p>
            <a:pPr lvl="0">
              <a:defRPr sz="1800">
                <a:solidFill>
                  <a:srgbClr val="000000"/>
                </a:solidFill>
              </a:defRPr>
            </a:pPr>
            <a:r>
              <a:rPr lang="es-ES" sz="2800" b="0" i="0" dirty="0" smtClean="0">
                <a:solidFill>
                  <a:srgbClr val="86754D"/>
                </a:solidFill>
              </a:rPr>
              <a:t>Vas a necesitar:</a:t>
            </a:r>
          </a:p>
        </p:txBody>
      </p:sp>
      <p:pic>
        <p:nvPicPr>
          <p:cNvPr id="163" name="image16.jpeg"/>
          <p:cNvPicPr/>
          <p:nvPr/>
        </p:nvPicPr>
        <p:blipFill rotWithShape="1">
          <a:blip r:embed="rId5">
            <a:extLst/>
          </a:blip>
          <a:srcRect l="12232" r="12232"/>
          <a:stretch/>
        </p:blipFill>
        <p:spPr>
          <a:xfrm>
            <a:off x="3568161" y="1143728"/>
            <a:ext cx="1237183" cy="1643297"/>
          </a:xfrm>
          <a:prstGeom prst="rect">
            <a:avLst/>
          </a:prstGeom>
          <a:ln w="12700">
            <a:miter lim="400000"/>
          </a:ln>
        </p:spPr>
      </p:pic>
      <p:sp>
        <p:nvSpPr>
          <p:cNvPr id="8" name="Rectangle 7"/>
          <p:cNvSpPr/>
          <p:nvPr/>
        </p:nvSpPr>
        <p:spPr>
          <a:xfrm>
            <a:off x="1981131" y="2505136"/>
            <a:ext cx="2032000" cy="276999"/>
          </a:xfrm>
          <a:prstGeom prst="rect">
            <a:avLst/>
          </a:prstGeom>
        </p:spPr>
        <p:txBody>
          <a:bodyPr wrap="square">
            <a:spAutoFit/>
          </a:bodyPr>
          <a:lstStyle/>
          <a:p>
            <a:pPr algn="l"/>
            <a:r>
              <a:rPr lang="es-ES" sz="1200" b="0" i="0" dirty="0" smtClean="0">
                <a:solidFill>
                  <a:srgbClr val="000000"/>
                </a:solidFill>
                <a:latin typeface="Century gothic" pitchFamily="18" charset="0"/>
              </a:rPr>
              <a:t>Light</a:t>
            </a:r>
          </a:p>
        </p:txBody>
      </p:sp>
      <p:sp>
        <p:nvSpPr>
          <p:cNvPr id="9" name="Rectangle 8"/>
          <p:cNvSpPr/>
          <p:nvPr/>
        </p:nvSpPr>
        <p:spPr>
          <a:xfrm>
            <a:off x="1958038" y="1843943"/>
            <a:ext cx="2055093" cy="523220"/>
          </a:xfrm>
          <a:prstGeom prst="rect">
            <a:avLst/>
          </a:prstGeom>
        </p:spPr>
        <p:txBody>
          <a:bodyPr wrap="square">
            <a:spAutoFit/>
          </a:bodyPr>
          <a:lstStyle/>
          <a:p>
            <a:r>
              <a:rPr lang="es-ES" sz="1400" b="1" i="1" dirty="0" smtClean="0">
                <a:solidFill>
                  <a:srgbClr val="86754D"/>
                </a:solidFill>
                <a:latin typeface="Century gothic" pitchFamily="18" charset="0"/>
              </a:rPr>
              <a:t>Motives</a:t>
            </a:r>
            <a:r>
              <a:rPr lang="es-ES" sz="1400" b="1" i="1" baseline="30000" dirty="0" smtClean="0">
                <a:solidFill>
                  <a:srgbClr val="86754D"/>
                </a:solidFill>
                <a:latin typeface="Century gothic" pitchFamily="18" charset="0"/>
              </a:rPr>
              <a:t>®</a:t>
            </a:r>
            <a:r>
              <a:rPr lang="es-ES" sz="1400" b="1" i="1" dirty="0" smtClean="0">
                <a:solidFill>
                  <a:srgbClr val="86754D"/>
                </a:solidFill>
                <a:latin typeface="Century gothic" pitchFamily="18" charset="0"/>
              </a:rPr>
              <a:t> </a:t>
            </a:r>
            <a:r>
              <a:rPr lang="es-ES" sz="1400" b="1" i="1" dirty="0" smtClean="0">
                <a:solidFill>
                  <a:srgbClr val="86754D"/>
                </a:solidFill>
                <a:latin typeface="Century gothic" pitchFamily="18" charset="0"/>
              </a:rPr>
              <a:t>Polvo </a:t>
            </a:r>
            <a:r>
              <a:rPr lang="es-ES" sz="1400" b="1" i="1" dirty="0" smtClean="0">
                <a:solidFill>
                  <a:srgbClr val="86754D"/>
                </a:solidFill>
                <a:latin typeface="Century gothic" pitchFamily="18" charset="0"/>
              </a:rPr>
              <a:t/>
            </a:r>
            <a:br>
              <a:rPr lang="es-ES" sz="1400" b="1" i="1" dirty="0" smtClean="0">
                <a:solidFill>
                  <a:srgbClr val="86754D"/>
                </a:solidFill>
                <a:latin typeface="Century gothic" pitchFamily="18" charset="0"/>
              </a:rPr>
            </a:br>
            <a:r>
              <a:rPr lang="es-ES" sz="1400" b="1" i="1" dirty="0" smtClean="0">
                <a:solidFill>
                  <a:srgbClr val="86754D"/>
                </a:solidFill>
                <a:latin typeface="Century gothic" pitchFamily="18" charset="0"/>
              </a:rPr>
              <a:t>Suelto</a:t>
            </a:r>
            <a:r>
              <a:rPr lang="es-ES" sz="1400" b="1" i="1" dirty="0">
                <a:solidFill>
                  <a:srgbClr val="86754D"/>
                </a:solidFill>
                <a:latin typeface="Century gothic" pitchFamily="18" charset="0"/>
              </a:rPr>
              <a:t> </a:t>
            </a:r>
            <a:r>
              <a:rPr lang="es-ES" sz="1400" b="1" i="1" dirty="0" smtClean="0">
                <a:solidFill>
                  <a:srgbClr val="86754D"/>
                </a:solidFill>
                <a:latin typeface="Century gothic" pitchFamily="18" charset="0"/>
              </a:rPr>
              <a:t>Translúcido</a:t>
            </a:r>
            <a:endParaRPr lang="es-ES" sz="1400" b="1" i="1" dirty="0" smtClean="0">
              <a:solidFill>
                <a:srgbClr val="86754D"/>
              </a:solidFill>
              <a:latin typeface="Century gothic" pitchFamily="18" charset="0"/>
            </a:endParaRPr>
          </a:p>
        </p:txBody>
      </p:sp>
      <p:sp>
        <p:nvSpPr>
          <p:cNvPr id="10" name="Rectangle 9"/>
          <p:cNvSpPr/>
          <p:nvPr/>
        </p:nvSpPr>
        <p:spPr>
          <a:xfrm>
            <a:off x="4665861" y="2539119"/>
            <a:ext cx="2032000" cy="276999"/>
          </a:xfrm>
          <a:prstGeom prst="rect">
            <a:avLst/>
          </a:prstGeom>
        </p:spPr>
        <p:txBody>
          <a:bodyPr wrap="square">
            <a:spAutoFit/>
          </a:bodyPr>
          <a:lstStyle/>
          <a:p>
            <a:pPr algn="l"/>
            <a:r>
              <a:rPr lang="es-ES" sz="1200" b="0" i="0" dirty="0" smtClean="0">
                <a:solidFill>
                  <a:srgbClr val="000000"/>
                </a:solidFill>
                <a:latin typeface="Century gothic" pitchFamily="18" charset="0"/>
              </a:rPr>
              <a:t>Retro Red</a:t>
            </a:r>
          </a:p>
        </p:txBody>
      </p:sp>
      <p:sp>
        <p:nvSpPr>
          <p:cNvPr id="11" name="Rectangle 10"/>
          <p:cNvSpPr/>
          <p:nvPr/>
        </p:nvSpPr>
        <p:spPr>
          <a:xfrm>
            <a:off x="4642768" y="1877926"/>
            <a:ext cx="2055093" cy="523220"/>
          </a:xfrm>
          <a:prstGeom prst="rect">
            <a:avLst/>
          </a:prstGeom>
        </p:spPr>
        <p:txBody>
          <a:bodyPr wrap="square">
            <a:spAutoFit/>
          </a:bodyPr>
          <a:lstStyle/>
          <a:p>
            <a:r>
              <a:rPr lang="es-ES" sz="1400" b="1" i="1" dirty="0" smtClean="0">
                <a:solidFill>
                  <a:srgbClr val="86754D"/>
                </a:solidFill>
                <a:latin typeface="Century gothic" pitchFamily="18" charset="0"/>
              </a:rPr>
              <a:t>Motives</a:t>
            </a:r>
            <a:r>
              <a:rPr lang="es-ES" sz="1400" b="1" i="1" baseline="30000" dirty="0" smtClean="0">
                <a:solidFill>
                  <a:srgbClr val="86754D"/>
                </a:solidFill>
                <a:latin typeface="Century gothic" pitchFamily="18" charset="0"/>
              </a:rPr>
              <a:t>® </a:t>
            </a:r>
            <a:r>
              <a:rPr lang="es-ES" sz="1400" b="1" i="1" dirty="0" smtClean="0">
                <a:solidFill>
                  <a:srgbClr val="86754D"/>
                </a:solidFill>
                <a:latin typeface="Century gothic" pitchFamily="18" charset="0"/>
              </a:rPr>
              <a:t>Delineador</a:t>
            </a:r>
            <a:endParaRPr lang="es-ES" sz="1400" b="1" i="1" dirty="0" smtClean="0">
              <a:solidFill>
                <a:srgbClr val="86754D"/>
              </a:solidFill>
              <a:latin typeface="Century gothic" pitchFamily="18" charset="0"/>
            </a:endParaRPr>
          </a:p>
          <a:p>
            <a:r>
              <a:rPr lang="es-ES" sz="1400" b="1" i="1" dirty="0" smtClean="0">
                <a:solidFill>
                  <a:srgbClr val="86754D"/>
                </a:solidFill>
                <a:latin typeface="Century gothic" pitchFamily="18" charset="0"/>
              </a:rPr>
              <a:t>de Labios</a:t>
            </a:r>
          </a:p>
        </p:txBody>
      </p:sp>
      <p:sp>
        <p:nvSpPr>
          <p:cNvPr id="12" name="Rectangle 11"/>
          <p:cNvSpPr/>
          <p:nvPr/>
        </p:nvSpPr>
        <p:spPr>
          <a:xfrm>
            <a:off x="7333413" y="2539119"/>
            <a:ext cx="2032000" cy="276999"/>
          </a:xfrm>
          <a:prstGeom prst="rect">
            <a:avLst/>
          </a:prstGeom>
        </p:spPr>
        <p:txBody>
          <a:bodyPr wrap="square">
            <a:spAutoFit/>
          </a:bodyPr>
          <a:lstStyle/>
          <a:p>
            <a:pPr algn="l"/>
            <a:r>
              <a:rPr lang="es-ES" sz="1200" b="0" i="0" dirty="0" smtClean="0">
                <a:solidFill>
                  <a:srgbClr val="000000"/>
                </a:solidFill>
                <a:latin typeface="Century gothic" pitchFamily="18" charset="0"/>
              </a:rPr>
              <a:t>Ruby</a:t>
            </a:r>
          </a:p>
        </p:txBody>
      </p:sp>
      <p:sp>
        <p:nvSpPr>
          <p:cNvPr id="13" name="Rectangle 12"/>
          <p:cNvSpPr/>
          <p:nvPr/>
        </p:nvSpPr>
        <p:spPr>
          <a:xfrm>
            <a:off x="7310320" y="1877926"/>
            <a:ext cx="2055093" cy="738664"/>
          </a:xfrm>
          <a:prstGeom prst="rect">
            <a:avLst/>
          </a:prstGeom>
        </p:spPr>
        <p:txBody>
          <a:bodyPr wrap="square">
            <a:spAutoFit/>
          </a:bodyPr>
          <a:lstStyle/>
          <a:p>
            <a:r>
              <a:rPr lang="es-ES" sz="1400" b="1" i="1" dirty="0" smtClean="0">
                <a:solidFill>
                  <a:srgbClr val="86754D"/>
                </a:solidFill>
                <a:latin typeface="Century gothic" pitchFamily="18" charset="0"/>
              </a:rPr>
              <a:t>Motives</a:t>
            </a:r>
            <a:r>
              <a:rPr lang="es-ES" sz="1400" b="1" i="1" baseline="30000" dirty="0" smtClean="0">
                <a:solidFill>
                  <a:srgbClr val="86754D"/>
                </a:solidFill>
                <a:latin typeface="Century gothic" pitchFamily="18" charset="0"/>
              </a:rPr>
              <a:t>® </a:t>
            </a:r>
            <a:r>
              <a:rPr lang="es-ES" sz="1400" b="1" i="1" dirty="0" smtClean="0">
                <a:solidFill>
                  <a:srgbClr val="86754D"/>
                </a:solidFill>
                <a:latin typeface="Century gothic" pitchFamily="18" charset="0"/>
              </a:rPr>
              <a:t>Barra </a:t>
            </a:r>
            <a:r>
              <a:rPr lang="es-ES" sz="1400" b="1" i="1" dirty="0" smtClean="0">
                <a:solidFill>
                  <a:srgbClr val="86754D"/>
                </a:solidFill>
                <a:latin typeface="Century gothic" pitchFamily="18" charset="0"/>
              </a:rPr>
              <a:t>de Labios</a:t>
            </a:r>
          </a:p>
          <a:p>
            <a:r>
              <a:rPr lang="es-ES" sz="1400" b="1" i="1" dirty="0" smtClean="0">
                <a:solidFill>
                  <a:srgbClr val="86754D"/>
                </a:solidFill>
                <a:latin typeface="Century gothic" pitchFamily="18" charset="0"/>
              </a:rPr>
              <a:t>RICH FORMULA</a:t>
            </a:r>
          </a:p>
        </p:txBody>
      </p:sp>
      <p:sp>
        <p:nvSpPr>
          <p:cNvPr id="15" name="Rectangle 14"/>
          <p:cNvSpPr/>
          <p:nvPr/>
        </p:nvSpPr>
        <p:spPr>
          <a:xfrm>
            <a:off x="4675096" y="3379327"/>
            <a:ext cx="1768998" cy="738664"/>
          </a:xfrm>
          <a:prstGeom prst="rect">
            <a:avLst/>
          </a:prstGeom>
        </p:spPr>
        <p:txBody>
          <a:bodyPr wrap="square">
            <a:spAutoFit/>
          </a:bodyPr>
          <a:lstStyle/>
          <a:p>
            <a:r>
              <a:rPr lang="es-ES" sz="1400" b="1" i="1" dirty="0" smtClean="0">
                <a:solidFill>
                  <a:srgbClr val="86754D"/>
                </a:solidFill>
                <a:latin typeface="Century gothic" pitchFamily="18" charset="0"/>
              </a:rPr>
              <a:t>Motives</a:t>
            </a:r>
            <a:r>
              <a:rPr lang="es-ES" sz="1400" b="1" i="1" baseline="30000" dirty="0" smtClean="0">
                <a:solidFill>
                  <a:srgbClr val="86754D"/>
                </a:solidFill>
                <a:latin typeface="Century gothic" pitchFamily="18" charset="0"/>
              </a:rPr>
              <a:t>®</a:t>
            </a:r>
            <a:r>
              <a:rPr lang="es-ES" sz="1400" b="1" i="1" dirty="0" smtClean="0">
                <a:solidFill>
                  <a:srgbClr val="86754D"/>
                </a:solidFill>
                <a:latin typeface="Century gothic" pitchFamily="18" charset="0"/>
              </a:rPr>
              <a:t> </a:t>
            </a:r>
            <a:r>
              <a:rPr lang="es-ES" sz="1400" b="1" i="1" dirty="0" smtClean="0">
                <a:solidFill>
                  <a:srgbClr val="86754D"/>
                </a:solidFill>
                <a:latin typeface="Century gothic" pitchFamily="18" charset="0"/>
              </a:rPr>
              <a:t>Paleta Mavens Sculpt Series</a:t>
            </a:r>
          </a:p>
        </p:txBody>
      </p:sp>
    </p:spTree>
    <p:extLst>
      <p:ext uri="{BB962C8B-B14F-4D97-AF65-F5344CB8AC3E}">
        <p14:creationId xmlns:p14="http://schemas.microsoft.com/office/powerpoint/2010/main" val="268944404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497" y="3801611"/>
            <a:ext cx="7772401" cy="1838324"/>
          </a:xfrm>
        </p:spPr>
        <p:txBody>
          <a:bodyPr>
            <a:normAutofit/>
          </a:bodyPr>
          <a:lstStyle/>
          <a:p>
            <a:r>
              <a:rPr lang="es-ES" sz="2600" b="0" i="0" dirty="0" smtClean="0">
                <a:solidFill>
                  <a:srgbClr val="86754D"/>
                </a:solidFill>
              </a:rPr>
              <a:t>Tarea pendiente</a:t>
            </a:r>
          </a:p>
        </p:txBody>
      </p:sp>
      <p:sp>
        <p:nvSpPr>
          <p:cNvPr id="3" name="Text Placeholder 2"/>
          <p:cNvSpPr>
            <a:spLocks noGrp="1"/>
          </p:cNvSpPr>
          <p:nvPr>
            <p:ph type="body" idx="1"/>
          </p:nvPr>
        </p:nvSpPr>
        <p:spPr>
          <a:xfrm>
            <a:off x="641497" y="3212062"/>
            <a:ext cx="7772401" cy="935897"/>
          </a:xfrm>
        </p:spPr>
        <p:txBody>
          <a:bodyPr>
            <a:normAutofit/>
          </a:bodyPr>
          <a:lstStyle/>
          <a:p>
            <a:r>
              <a:rPr lang="es-ES" sz="1800" b="0" i="0" dirty="0" smtClean="0">
                <a:solidFill>
                  <a:srgbClr val="888888"/>
                </a:solidFill>
              </a:rPr>
              <a:t>Sigue las imágenes paso a paso</a:t>
            </a:r>
          </a:p>
          <a:p>
            <a:endParaRPr lang="en-US" sz="1800" dirty="0"/>
          </a:p>
        </p:txBody>
      </p:sp>
      <p:pic>
        <p:nvPicPr>
          <p:cNvPr id="19" name="image9.png"/>
          <p:cNvPicPr/>
          <p:nvPr/>
        </p:nvPicPr>
        <p:blipFill>
          <a:blip r:embed="rId2">
            <a:extLst/>
          </a:blip>
          <a:stretch>
            <a:fillRect/>
          </a:stretch>
        </p:blipFill>
        <p:spPr>
          <a:xfrm>
            <a:off x="1311547" y="433294"/>
            <a:ext cx="2784363" cy="2768269"/>
          </a:xfrm>
          <a:prstGeom prst="rect">
            <a:avLst/>
          </a:prstGeom>
          <a:ln w="12700">
            <a:miter lim="400000"/>
          </a:ln>
        </p:spPr>
      </p:pic>
      <p:sp>
        <p:nvSpPr>
          <p:cNvPr id="20" name="Shape 168"/>
          <p:cNvSpPr txBox="1">
            <a:spLocks/>
          </p:cNvSpPr>
          <p:nvPr/>
        </p:nvSpPr>
        <p:spPr>
          <a:xfrm>
            <a:off x="4284824" y="-54606"/>
            <a:ext cx="3565636" cy="332964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b">
            <a:normAutofit/>
          </a:bodyPr>
          <a:lstStyle>
            <a:lvl1pPr marL="0" indent="0" defTabSz="457200">
              <a:spcBef>
                <a:spcPts val="400"/>
              </a:spcBef>
              <a:buSzTx/>
              <a:buFontTx/>
              <a:buNone/>
              <a:defRPr sz="2000">
                <a:solidFill>
                  <a:srgbClr val="888888"/>
                </a:solidFill>
                <a:latin typeface="Century Gothic"/>
                <a:ea typeface="Century Gothic"/>
                <a:cs typeface="Century Gothic"/>
                <a:sym typeface="Century Gothic"/>
              </a:defRPr>
            </a:lvl1pPr>
            <a:lvl2pPr marL="0" indent="0" defTabSz="457200">
              <a:spcBef>
                <a:spcPts val="400"/>
              </a:spcBef>
              <a:buSzTx/>
              <a:buFontTx/>
              <a:buNone/>
              <a:defRPr sz="2000">
                <a:solidFill>
                  <a:srgbClr val="888888"/>
                </a:solidFill>
                <a:latin typeface="Century Gothic"/>
                <a:ea typeface="Century Gothic"/>
                <a:cs typeface="Century Gothic"/>
                <a:sym typeface="Century Gothic"/>
              </a:defRPr>
            </a:lvl2pPr>
            <a:lvl3pPr marL="0" indent="0" defTabSz="457200">
              <a:spcBef>
                <a:spcPts val="400"/>
              </a:spcBef>
              <a:buSzTx/>
              <a:buFontTx/>
              <a:buNone/>
              <a:defRPr sz="2000">
                <a:solidFill>
                  <a:srgbClr val="888888"/>
                </a:solidFill>
                <a:latin typeface="Century Gothic"/>
                <a:ea typeface="Century Gothic"/>
                <a:cs typeface="Century Gothic"/>
                <a:sym typeface="Century Gothic"/>
              </a:defRPr>
            </a:lvl3pPr>
            <a:lvl4pPr marL="0" indent="0" defTabSz="457200">
              <a:spcBef>
                <a:spcPts val="400"/>
              </a:spcBef>
              <a:buSzTx/>
              <a:buFontTx/>
              <a:buNone/>
              <a:defRPr sz="2000">
                <a:solidFill>
                  <a:srgbClr val="888888"/>
                </a:solidFill>
                <a:latin typeface="Century Gothic"/>
                <a:ea typeface="Century Gothic"/>
                <a:cs typeface="Century Gothic"/>
                <a:sym typeface="Century Gothic"/>
              </a:defRPr>
            </a:lvl4pPr>
            <a:lvl5pPr marL="0" indent="0" defTabSz="457200">
              <a:spcBef>
                <a:spcPts val="400"/>
              </a:spcBef>
              <a:buSzTx/>
              <a:buFontTx/>
              <a:buNone/>
              <a:defRPr sz="2000">
                <a:solidFill>
                  <a:srgbClr val="888888"/>
                </a:solidFill>
                <a:latin typeface="Century Gothic"/>
                <a:ea typeface="Century Gothic"/>
                <a:cs typeface="Century Gothic"/>
                <a:sym typeface="Century Gothic"/>
              </a:defRPr>
            </a:lvl5pPr>
            <a:lvl6pPr marL="2560320" indent="-274320" defTabSz="457200">
              <a:spcBef>
                <a:spcPts val="500"/>
              </a:spcBef>
              <a:buSzPct val="100000"/>
              <a:buFont typeface="Arial"/>
              <a:buChar char="•"/>
              <a:defRPr sz="2400">
                <a:latin typeface="Century Gothic"/>
                <a:ea typeface="Century Gothic"/>
                <a:cs typeface="Century Gothic"/>
                <a:sym typeface="Century Gothic"/>
              </a:defRPr>
            </a:lvl6pPr>
            <a:lvl7pPr marL="3017520" indent="-274320" defTabSz="457200">
              <a:spcBef>
                <a:spcPts val="500"/>
              </a:spcBef>
              <a:buSzPct val="100000"/>
              <a:buFont typeface="Arial"/>
              <a:buChar char="•"/>
              <a:defRPr sz="2400">
                <a:latin typeface="Century Gothic"/>
                <a:ea typeface="Century Gothic"/>
                <a:cs typeface="Century Gothic"/>
                <a:sym typeface="Century Gothic"/>
              </a:defRPr>
            </a:lvl7pPr>
            <a:lvl8pPr marL="3474720" indent="-274320" defTabSz="457200">
              <a:spcBef>
                <a:spcPts val="500"/>
              </a:spcBef>
              <a:buSzPct val="100000"/>
              <a:buFont typeface="Arial"/>
              <a:buChar char="•"/>
              <a:defRPr sz="2400">
                <a:latin typeface="Century Gothic"/>
                <a:ea typeface="Century Gothic"/>
                <a:cs typeface="Century Gothic"/>
                <a:sym typeface="Century Gothic"/>
              </a:defRPr>
            </a:lvl8pPr>
            <a:lvl9pPr marL="3931920" indent="-274320" defTabSz="457200">
              <a:spcBef>
                <a:spcPts val="500"/>
              </a:spcBef>
              <a:buSzPct val="100000"/>
              <a:buFont typeface="Arial"/>
              <a:buChar char="•"/>
              <a:defRPr sz="2400">
                <a:latin typeface="Century Gothic"/>
                <a:ea typeface="Century Gothic"/>
                <a:cs typeface="Century Gothic"/>
                <a:sym typeface="Century Gothic"/>
              </a:defRPr>
            </a:lvl9pPr>
          </a:lstStyle>
          <a:p>
            <a:pPr>
              <a:defRPr sz="1800">
                <a:solidFill>
                  <a:srgbClr val="000000"/>
                </a:solidFill>
              </a:defRPr>
            </a:pPr>
            <a:r>
              <a:rPr lang="es-ES" sz="1600" b="1" i="1" dirty="0" smtClean="0">
                <a:solidFill>
                  <a:srgbClr val="73623C"/>
                </a:solidFill>
              </a:rPr>
              <a:t>Pasos 1 y 2: </a:t>
            </a:r>
          </a:p>
          <a:p>
            <a:pPr>
              <a:defRPr sz="1800">
                <a:solidFill>
                  <a:srgbClr val="000000"/>
                </a:solidFill>
              </a:defRPr>
            </a:pPr>
            <a:r>
              <a:rPr lang="es-ES" sz="1200" b="0" i="0" dirty="0" smtClean="0">
                <a:solidFill>
                  <a:srgbClr val="000000"/>
                </a:solidFill>
              </a:rPr>
              <a:t>Aplica el polvo translúcido</a:t>
            </a:r>
          </a:p>
          <a:p>
            <a:pPr>
              <a:defRPr sz="1800">
                <a:solidFill>
                  <a:srgbClr val="000000"/>
                </a:solidFill>
              </a:defRPr>
            </a:pPr>
            <a:r>
              <a:rPr lang="es-ES" sz="1600" b="1" i="1" dirty="0" smtClean="0">
                <a:solidFill>
                  <a:srgbClr val="73623C"/>
                </a:solidFill>
              </a:rPr>
              <a:t>Pasos 3 y 4: </a:t>
            </a:r>
          </a:p>
          <a:p>
            <a:pPr>
              <a:defRPr sz="1800">
                <a:solidFill>
                  <a:srgbClr val="000000"/>
                </a:solidFill>
              </a:defRPr>
            </a:pPr>
            <a:r>
              <a:rPr lang="es-ES" sz="1200" b="0" i="0" dirty="0" smtClean="0">
                <a:solidFill>
                  <a:srgbClr val="000000"/>
                </a:solidFill>
              </a:rPr>
              <a:t>Delinea los labios con Retro Red</a:t>
            </a:r>
          </a:p>
          <a:p>
            <a:pPr>
              <a:defRPr sz="1800">
                <a:solidFill>
                  <a:srgbClr val="000000"/>
                </a:solidFill>
              </a:defRPr>
            </a:pPr>
            <a:r>
              <a:rPr lang="es-ES" sz="1600" b="1" i="1" dirty="0" smtClean="0">
                <a:solidFill>
                  <a:srgbClr val="73623C"/>
                </a:solidFill>
              </a:rPr>
              <a:t>Paso 5: </a:t>
            </a:r>
          </a:p>
          <a:p>
            <a:pPr>
              <a:defRPr sz="1800">
                <a:solidFill>
                  <a:srgbClr val="000000"/>
                </a:solidFill>
              </a:defRPr>
            </a:pPr>
            <a:r>
              <a:rPr lang="es-ES" sz="1200" b="0" i="0" dirty="0" smtClean="0">
                <a:solidFill>
                  <a:srgbClr val="000000"/>
                </a:solidFill>
              </a:rPr>
              <a:t>Coloréalos con Ruby</a:t>
            </a:r>
          </a:p>
          <a:p>
            <a:pPr>
              <a:defRPr sz="1800">
                <a:solidFill>
                  <a:srgbClr val="000000"/>
                </a:solidFill>
              </a:defRPr>
            </a:pPr>
            <a:r>
              <a:rPr lang="es-ES" sz="1600" b="1" i="1" dirty="0" smtClean="0">
                <a:solidFill>
                  <a:srgbClr val="73623C"/>
                </a:solidFill>
              </a:rPr>
              <a:t>Paso 6: </a:t>
            </a:r>
          </a:p>
          <a:p>
            <a:pPr>
              <a:defRPr sz="1800">
                <a:solidFill>
                  <a:srgbClr val="000000"/>
                </a:solidFill>
              </a:defRPr>
            </a:pPr>
            <a:r>
              <a:rPr lang="es-ES" sz="1200" b="0" i="0" dirty="0" smtClean="0">
                <a:solidFill>
                  <a:srgbClr val="000000"/>
                </a:solidFill>
              </a:rPr>
              <a:t>Repasa bien el trazado del delineador con </a:t>
            </a:r>
            <a:r>
              <a:rPr lang="es-ES" sz="1200" b="0" i="0" dirty="0" smtClean="0">
                <a:solidFill>
                  <a:srgbClr val="000000"/>
                </a:solidFill>
              </a:rPr>
              <a:t>Motives</a:t>
            </a:r>
            <a:r>
              <a:rPr lang="es-ES" sz="1200" b="0" i="0" baseline="30000" dirty="0" smtClean="0">
                <a:solidFill>
                  <a:srgbClr val="000000"/>
                </a:solidFill>
              </a:rPr>
              <a:t>®</a:t>
            </a:r>
            <a:r>
              <a:rPr lang="es-ES" sz="1200" b="0" i="0" dirty="0" smtClean="0">
                <a:solidFill>
                  <a:srgbClr val="000000"/>
                </a:solidFill>
              </a:rPr>
              <a:t> </a:t>
            </a:r>
            <a:r>
              <a:rPr lang="es-ES" sz="1200" b="0" i="0" dirty="0" smtClean="0">
                <a:solidFill>
                  <a:srgbClr val="000000"/>
                </a:solidFill>
              </a:rPr>
              <a:t>Paleta Mavens Sculpt Series</a:t>
            </a:r>
          </a:p>
          <a:p>
            <a:pPr>
              <a:defRPr sz="1800">
                <a:solidFill>
                  <a:srgbClr val="000000"/>
                </a:solidFill>
              </a:defRPr>
            </a:pPr>
            <a:r>
              <a:rPr lang="es-ES" sz="1600" b="1" i="1" dirty="0" smtClean="0">
                <a:solidFill>
                  <a:srgbClr val="73623C"/>
                </a:solidFill>
              </a:rPr>
              <a:t>Paso 7: </a:t>
            </a:r>
          </a:p>
          <a:p>
            <a:pPr>
              <a:defRPr sz="1800">
                <a:solidFill>
                  <a:srgbClr val="000000"/>
                </a:solidFill>
              </a:defRPr>
            </a:pPr>
            <a:r>
              <a:rPr lang="es-ES" sz="1200" b="0" i="0" dirty="0" smtClean="0">
                <a:solidFill>
                  <a:srgbClr val="000000"/>
                </a:solidFill>
              </a:rPr>
              <a:t>¡Ya está!</a:t>
            </a:r>
          </a:p>
        </p:txBody>
      </p:sp>
    </p:spTree>
    <p:extLst>
      <p:ext uri="{BB962C8B-B14F-4D97-AF65-F5344CB8AC3E}">
        <p14:creationId xmlns:p14="http://schemas.microsoft.com/office/powerpoint/2010/main" val="417714775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p:cNvSpPr>
          <p:nvPr>
            <p:ph type="title"/>
          </p:nvPr>
        </p:nvSpPr>
        <p:spPr>
          <a:xfrm>
            <a:off x="722312" y="3305176"/>
            <a:ext cx="7772401" cy="1838326"/>
          </a:xfrm>
          <a:prstGeom prst="rect">
            <a:avLst/>
          </a:prstGeom>
        </p:spPr>
        <p:txBody>
          <a:bodyPr/>
          <a:lstStyle/>
          <a:p>
            <a:pPr lvl="0">
              <a:defRPr sz="1800">
                <a:solidFill>
                  <a:srgbClr val="000000"/>
                </a:solidFill>
              </a:defRPr>
            </a:pPr>
            <a:r>
              <a:rPr lang="es-ES" sz="4000" b="0" i="0" dirty="0" smtClean="0">
                <a:solidFill>
                  <a:srgbClr val="86754D"/>
                </a:solidFill>
              </a:rPr>
              <a:t>El último truco</a:t>
            </a:r>
            <a:r>
              <a:rPr lang="en-US" sz="4000" dirty="0" smtClean="0"/>
              <a:t/>
            </a:r>
            <a:br>
              <a:rPr lang="en-US" sz="4000" dirty="0" smtClean="0"/>
            </a:br>
            <a:endParaRPr lang="en-US" sz="4000" dirty="0" smtClean="0"/>
          </a:p>
        </p:txBody>
      </p:sp>
      <p:sp>
        <p:nvSpPr>
          <p:cNvPr id="187" name="Shape 187"/>
          <p:cNvSpPr>
            <a:spLocks noGrp="1"/>
          </p:cNvSpPr>
          <p:nvPr>
            <p:ph type="body" idx="1"/>
          </p:nvPr>
        </p:nvSpPr>
        <p:spPr>
          <a:xfrm>
            <a:off x="722312" y="894158"/>
            <a:ext cx="7772401" cy="2411018"/>
          </a:xfrm>
          <a:prstGeom prst="rect">
            <a:avLst/>
          </a:prstGeom>
        </p:spPr>
        <p:txBody>
          <a:bodyPr/>
          <a:lstStyle/>
          <a:p>
            <a:pPr lvl="0"/>
            <a:r>
              <a:rPr lang="es-ES" sz="2000" b="0" i="0" dirty="0" smtClean="0">
                <a:solidFill>
                  <a:srgbClr val="888888"/>
                </a:solidFill>
              </a:rPr>
              <a:t>Labios carnosos</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587206" y="929118"/>
            <a:ext cx="1103622" cy="1103622"/>
          </a:xfrm>
          <a:prstGeom prst="rect">
            <a:avLst/>
          </a:prstGeom>
        </p:spPr>
      </p:pic>
      <p:pic>
        <p:nvPicPr>
          <p:cNvPr id="10" name="Picture 9"/>
          <p:cNvPicPr>
            <a:picLocks noChangeAspect="1"/>
          </p:cNvPicPr>
          <p:nvPr/>
        </p:nvPicPr>
        <p:blipFill>
          <a:blip r:embed="rId3"/>
          <a:stretch>
            <a:fillRect/>
          </a:stretch>
        </p:blipFill>
        <p:spPr>
          <a:xfrm>
            <a:off x="1680726" y="929119"/>
            <a:ext cx="1103623" cy="1103623"/>
          </a:xfrm>
          <a:prstGeom prst="rect">
            <a:avLst/>
          </a:prstGeom>
        </p:spPr>
      </p:pic>
      <p:pic>
        <p:nvPicPr>
          <p:cNvPr id="13" name="Picture 12"/>
          <p:cNvPicPr>
            <a:picLocks noChangeAspect="1"/>
          </p:cNvPicPr>
          <p:nvPr/>
        </p:nvPicPr>
        <p:blipFill>
          <a:blip r:embed="rId4"/>
          <a:stretch>
            <a:fillRect/>
          </a:stretch>
        </p:blipFill>
        <p:spPr>
          <a:xfrm>
            <a:off x="1179426" y="3217458"/>
            <a:ext cx="1103622" cy="1103622"/>
          </a:xfrm>
          <a:prstGeom prst="rect">
            <a:avLst/>
          </a:prstGeom>
        </p:spPr>
      </p:pic>
      <p:pic>
        <p:nvPicPr>
          <p:cNvPr id="18" name="Picture 17"/>
          <p:cNvPicPr>
            <a:picLocks noChangeAspect="1"/>
          </p:cNvPicPr>
          <p:nvPr/>
        </p:nvPicPr>
        <p:blipFill>
          <a:blip r:embed="rId5"/>
          <a:stretch>
            <a:fillRect/>
          </a:stretch>
        </p:blipFill>
        <p:spPr>
          <a:xfrm>
            <a:off x="593055" y="2075829"/>
            <a:ext cx="1103622" cy="1103622"/>
          </a:xfrm>
          <a:prstGeom prst="rect">
            <a:avLst/>
          </a:prstGeom>
        </p:spPr>
      </p:pic>
      <p:pic>
        <p:nvPicPr>
          <p:cNvPr id="19" name="Picture 18"/>
          <p:cNvPicPr>
            <a:picLocks noChangeAspect="1"/>
          </p:cNvPicPr>
          <p:nvPr/>
        </p:nvPicPr>
        <p:blipFill>
          <a:blip r:embed="rId6"/>
          <a:stretch>
            <a:fillRect/>
          </a:stretch>
        </p:blipFill>
        <p:spPr>
          <a:xfrm>
            <a:off x="1690828" y="2075829"/>
            <a:ext cx="1103622" cy="1103622"/>
          </a:xfrm>
          <a:prstGeom prst="rect">
            <a:avLst/>
          </a:prstGeom>
        </p:spPr>
      </p:pic>
      <p:pic>
        <p:nvPicPr>
          <p:cNvPr id="12" name="image25.jpeg" descr="a7a772f7ce8bb0a19b7d2f32f453ac95.jpg"/>
          <p:cNvPicPr/>
          <p:nvPr/>
        </p:nvPicPr>
        <p:blipFill>
          <a:blip r:embed="rId7">
            <a:extLst/>
          </a:blip>
          <a:stretch>
            <a:fillRect/>
          </a:stretch>
        </p:blipFill>
        <p:spPr>
          <a:xfrm>
            <a:off x="5038990" y="1452577"/>
            <a:ext cx="2080577" cy="2080576"/>
          </a:xfrm>
          <a:prstGeom prst="rect">
            <a:avLst/>
          </a:prstGeom>
          <a:ln w="12700">
            <a:miter lim="400000"/>
          </a:ln>
        </p:spPr>
      </p:pic>
      <p:sp>
        <p:nvSpPr>
          <p:cNvPr id="189" name="Shape 189"/>
          <p:cNvSpPr>
            <a:spLocks noGrp="1"/>
          </p:cNvSpPr>
          <p:nvPr>
            <p:ph type="title"/>
          </p:nvPr>
        </p:nvSpPr>
        <p:spPr>
          <a:xfrm>
            <a:off x="0" y="205978"/>
            <a:ext cx="9144000" cy="857251"/>
          </a:xfrm>
          <a:prstGeom prst="rect">
            <a:avLst/>
          </a:prstGeom>
        </p:spPr>
        <p:txBody>
          <a:bodyPr/>
          <a:lstStyle/>
          <a:p>
            <a:pPr lvl="0">
              <a:defRPr sz="1800">
                <a:solidFill>
                  <a:srgbClr val="000000"/>
                </a:solidFill>
              </a:defRPr>
            </a:pPr>
            <a:r>
              <a:rPr lang="es-ES" sz="2800" b="0" i="0" dirty="0" smtClean="0">
                <a:solidFill>
                  <a:srgbClr val="86754D"/>
                </a:solidFill>
              </a:rPr>
              <a:t>Vas a necesitar:</a:t>
            </a:r>
          </a:p>
        </p:txBody>
      </p:sp>
      <p:sp>
        <p:nvSpPr>
          <p:cNvPr id="14" name="Rectangle 13"/>
          <p:cNvSpPr/>
          <p:nvPr/>
        </p:nvSpPr>
        <p:spPr>
          <a:xfrm>
            <a:off x="7151052" y="3320521"/>
            <a:ext cx="2032000" cy="276999"/>
          </a:xfrm>
          <a:prstGeom prst="rect">
            <a:avLst/>
          </a:prstGeom>
        </p:spPr>
        <p:txBody>
          <a:bodyPr wrap="square">
            <a:spAutoFit/>
          </a:bodyPr>
          <a:lstStyle/>
          <a:p>
            <a:pPr algn="l"/>
            <a:r>
              <a:rPr lang="es-ES" sz="1200" b="0" i="0" dirty="0" smtClean="0">
                <a:solidFill>
                  <a:srgbClr val="000000"/>
                </a:solidFill>
                <a:latin typeface="Century gothic" pitchFamily="18" charset="0"/>
              </a:rPr>
              <a:t>De tu elección</a:t>
            </a:r>
          </a:p>
        </p:txBody>
      </p:sp>
      <p:sp>
        <p:nvSpPr>
          <p:cNvPr id="15" name="Rectangle 14"/>
          <p:cNvSpPr/>
          <p:nvPr/>
        </p:nvSpPr>
        <p:spPr>
          <a:xfrm>
            <a:off x="2647314" y="2606849"/>
            <a:ext cx="2055093" cy="738664"/>
          </a:xfrm>
          <a:prstGeom prst="rect">
            <a:avLst/>
          </a:prstGeom>
        </p:spPr>
        <p:txBody>
          <a:bodyPr wrap="square">
            <a:spAutoFit/>
          </a:bodyPr>
          <a:lstStyle/>
          <a:p>
            <a:r>
              <a:rPr lang="es-ES" sz="1400" b="1" i="1" dirty="0" smtClean="0">
                <a:solidFill>
                  <a:srgbClr val="86754D"/>
                </a:solidFill>
                <a:latin typeface="Century gothic" pitchFamily="18" charset="0"/>
              </a:rPr>
              <a:t>Muestra de</a:t>
            </a:r>
          </a:p>
          <a:p>
            <a:r>
              <a:rPr lang="es-ES" sz="1400" b="1" i="1" dirty="0" smtClean="0">
                <a:solidFill>
                  <a:srgbClr val="86754D"/>
                </a:solidFill>
                <a:latin typeface="Century gothic" pitchFamily="18" charset="0"/>
              </a:rPr>
              <a:t>Motives</a:t>
            </a:r>
            <a:r>
              <a:rPr lang="es-ES" sz="1400" b="1" i="1" baseline="30000" dirty="0" smtClean="0">
                <a:solidFill>
                  <a:srgbClr val="86754D"/>
                </a:solidFill>
                <a:latin typeface="Century gothic" pitchFamily="18" charset="0"/>
              </a:rPr>
              <a:t>®</a:t>
            </a:r>
            <a:r>
              <a:rPr lang="es-ES" sz="1400" b="1" i="1" dirty="0" smtClean="0">
                <a:solidFill>
                  <a:srgbClr val="86754D"/>
                </a:solidFill>
                <a:latin typeface="Century gothic" pitchFamily="18" charset="0"/>
              </a:rPr>
              <a:t> </a:t>
            </a:r>
            <a:r>
              <a:rPr lang="es-ES" sz="1400" b="1" i="1" dirty="0" smtClean="0">
                <a:solidFill>
                  <a:srgbClr val="86754D"/>
                </a:solidFill>
                <a:latin typeface="Century gothic" pitchFamily="18" charset="0"/>
              </a:rPr>
              <a:t>Delineador de Labios</a:t>
            </a:r>
          </a:p>
        </p:txBody>
      </p:sp>
      <p:sp>
        <p:nvSpPr>
          <p:cNvPr id="16" name="Rectangle 15"/>
          <p:cNvSpPr/>
          <p:nvPr/>
        </p:nvSpPr>
        <p:spPr>
          <a:xfrm>
            <a:off x="7151052" y="2580739"/>
            <a:ext cx="2055093" cy="738664"/>
          </a:xfrm>
          <a:prstGeom prst="rect">
            <a:avLst/>
          </a:prstGeom>
        </p:spPr>
        <p:txBody>
          <a:bodyPr wrap="square">
            <a:spAutoFit/>
          </a:bodyPr>
          <a:lstStyle/>
          <a:p>
            <a:pPr algn="l"/>
            <a:r>
              <a:rPr lang="es-ES" sz="1400" b="1" i="1" dirty="0" smtClean="0">
                <a:solidFill>
                  <a:srgbClr val="86754D"/>
                </a:solidFill>
                <a:latin typeface="Century gothic" pitchFamily="18" charset="0"/>
              </a:rPr>
              <a:t>Muestra de</a:t>
            </a:r>
          </a:p>
          <a:p>
            <a:pPr algn="l"/>
            <a:r>
              <a:rPr lang="es-ES" sz="1400" b="1" i="1" dirty="0" smtClean="0">
                <a:solidFill>
                  <a:srgbClr val="86754D"/>
                </a:solidFill>
                <a:latin typeface="Century gothic" pitchFamily="18" charset="0"/>
              </a:rPr>
              <a:t>Motives</a:t>
            </a:r>
            <a:r>
              <a:rPr lang="es-ES" sz="1400" b="1" i="1" baseline="30000" dirty="0" smtClean="0">
                <a:solidFill>
                  <a:srgbClr val="86754D"/>
                </a:solidFill>
                <a:latin typeface="Century gothic" pitchFamily="18" charset="0"/>
              </a:rPr>
              <a:t>®</a:t>
            </a:r>
            <a:r>
              <a:rPr lang="es-ES" sz="1400" b="1" i="1" dirty="0" smtClean="0">
                <a:solidFill>
                  <a:srgbClr val="86754D"/>
                </a:solidFill>
                <a:latin typeface="Century gothic" pitchFamily="18" charset="0"/>
              </a:rPr>
              <a:t/>
            </a:r>
            <a:br>
              <a:rPr lang="es-ES" sz="1400" b="1" i="1" dirty="0" smtClean="0">
                <a:solidFill>
                  <a:srgbClr val="86754D"/>
                </a:solidFill>
                <a:latin typeface="Century gothic" pitchFamily="18" charset="0"/>
              </a:rPr>
            </a:br>
            <a:r>
              <a:rPr lang="es-ES" sz="1400" b="1" i="1" dirty="0" smtClean="0">
                <a:solidFill>
                  <a:srgbClr val="86754D"/>
                </a:solidFill>
                <a:latin typeface="Century gothic" pitchFamily="18" charset="0"/>
              </a:rPr>
              <a:t>Pintalabios</a:t>
            </a:r>
            <a:endParaRPr lang="es-ES" sz="1400" b="1" i="1" dirty="0" smtClean="0">
              <a:solidFill>
                <a:srgbClr val="86754D"/>
              </a:solidFill>
              <a:latin typeface="Century gothic" pitchFamily="18" charset="0"/>
            </a:endParaRPr>
          </a:p>
        </p:txBody>
      </p:sp>
      <p:sp>
        <p:nvSpPr>
          <p:cNvPr id="17" name="Rectangle 16"/>
          <p:cNvSpPr/>
          <p:nvPr/>
        </p:nvSpPr>
        <p:spPr>
          <a:xfrm>
            <a:off x="2636243" y="3339769"/>
            <a:ext cx="2032000" cy="1015663"/>
          </a:xfrm>
          <a:prstGeom prst="rect">
            <a:avLst/>
          </a:prstGeom>
        </p:spPr>
        <p:txBody>
          <a:bodyPr wrap="square">
            <a:spAutoFit/>
          </a:bodyPr>
          <a:lstStyle/>
          <a:p>
            <a:pPr marL="171450" indent="-171450" algn="l">
              <a:buFont typeface="Arial"/>
              <a:buChar char="•"/>
            </a:pPr>
            <a:r>
              <a:rPr lang="es-ES" sz="1200" b="0" i="0" dirty="0" smtClean="0">
                <a:solidFill>
                  <a:srgbClr val="000000"/>
                </a:solidFill>
                <a:latin typeface="Century gothic" pitchFamily="18" charset="0"/>
              </a:rPr>
              <a:t>Retro Red</a:t>
            </a:r>
          </a:p>
          <a:p>
            <a:pPr marL="171450" indent="-171450" algn="l">
              <a:buFont typeface="Arial"/>
              <a:buChar char="•"/>
            </a:pPr>
            <a:r>
              <a:rPr lang="es-ES" sz="1200" b="0" i="0" dirty="0" smtClean="0">
                <a:solidFill>
                  <a:srgbClr val="000000"/>
                </a:solidFill>
                <a:latin typeface="Century gothic" pitchFamily="18" charset="0"/>
              </a:rPr>
              <a:t>Neutral</a:t>
            </a:r>
          </a:p>
          <a:p>
            <a:pPr marL="171450" indent="-171450" algn="l">
              <a:buFont typeface="Arial"/>
              <a:buChar char="•"/>
            </a:pPr>
            <a:r>
              <a:rPr lang="es-ES" sz="1200" b="0" i="0" dirty="0" smtClean="0">
                <a:solidFill>
                  <a:srgbClr val="000000"/>
                </a:solidFill>
                <a:latin typeface="Century gothic" pitchFamily="18" charset="0"/>
              </a:rPr>
              <a:t>Cinnabar</a:t>
            </a:r>
          </a:p>
          <a:p>
            <a:pPr marL="171450" indent="-171450" algn="l">
              <a:buFont typeface="Arial"/>
              <a:buChar char="•"/>
            </a:pPr>
            <a:r>
              <a:rPr lang="es-ES" sz="1200" b="0" i="0" dirty="0" smtClean="0">
                <a:solidFill>
                  <a:srgbClr val="000000"/>
                </a:solidFill>
                <a:latin typeface="Century gothic" pitchFamily="18" charset="0"/>
              </a:rPr>
              <a:t>Tender</a:t>
            </a:r>
          </a:p>
          <a:p>
            <a:pPr marL="171450" indent="-171450" algn="l">
              <a:buFont typeface="Arial"/>
              <a:buChar char="•"/>
            </a:pPr>
            <a:r>
              <a:rPr lang="es-ES" sz="1200" b="0" i="0" dirty="0" smtClean="0">
                <a:solidFill>
                  <a:srgbClr val="000000"/>
                </a:solidFill>
                <a:latin typeface="Century gothic" pitchFamily="18" charset="0"/>
              </a:rPr>
              <a:t>Passion</a:t>
            </a:r>
          </a:p>
        </p:txBody>
      </p:sp>
    </p:spTree>
    <p:extLst>
      <p:ext uri="{BB962C8B-B14F-4D97-AF65-F5344CB8AC3E}">
        <p14:creationId xmlns:p14="http://schemas.microsoft.com/office/powerpoint/2010/main" val="332386307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26.jpeg" descr="bigger lips.jpg"/>
          <p:cNvPicPr/>
          <p:nvPr/>
        </p:nvPicPr>
        <p:blipFill>
          <a:blip r:embed="rId2">
            <a:extLst/>
          </a:blip>
          <a:stretch>
            <a:fillRect/>
          </a:stretch>
        </p:blipFill>
        <p:spPr>
          <a:xfrm>
            <a:off x="1322042" y="433294"/>
            <a:ext cx="2784363" cy="2788304"/>
          </a:xfrm>
          <a:prstGeom prst="rect">
            <a:avLst/>
          </a:prstGeom>
          <a:ln w="12700">
            <a:miter lim="400000"/>
          </a:ln>
        </p:spPr>
      </p:pic>
      <p:sp>
        <p:nvSpPr>
          <p:cNvPr id="2" name="Title 1"/>
          <p:cNvSpPr>
            <a:spLocks noGrp="1"/>
          </p:cNvSpPr>
          <p:nvPr>
            <p:ph type="title"/>
          </p:nvPr>
        </p:nvSpPr>
        <p:spPr>
          <a:xfrm>
            <a:off x="641497" y="3801611"/>
            <a:ext cx="7772401" cy="1838324"/>
          </a:xfrm>
        </p:spPr>
        <p:txBody>
          <a:bodyPr>
            <a:normAutofit/>
          </a:bodyPr>
          <a:lstStyle/>
          <a:p>
            <a:r>
              <a:rPr lang="es-ES" sz="2600" b="0" i="0" dirty="0" smtClean="0">
                <a:solidFill>
                  <a:srgbClr val="86754D"/>
                </a:solidFill>
              </a:rPr>
              <a:t>Tarea pendiente</a:t>
            </a:r>
          </a:p>
        </p:txBody>
      </p:sp>
      <p:sp>
        <p:nvSpPr>
          <p:cNvPr id="3" name="Text Placeholder 2"/>
          <p:cNvSpPr>
            <a:spLocks noGrp="1"/>
          </p:cNvSpPr>
          <p:nvPr>
            <p:ph type="body" idx="1"/>
          </p:nvPr>
        </p:nvSpPr>
        <p:spPr>
          <a:xfrm>
            <a:off x="641497" y="3212062"/>
            <a:ext cx="7772401" cy="935897"/>
          </a:xfrm>
        </p:spPr>
        <p:txBody>
          <a:bodyPr>
            <a:normAutofit/>
          </a:bodyPr>
          <a:lstStyle/>
          <a:p>
            <a:r>
              <a:rPr lang="es-ES" sz="1800" b="0" i="0" dirty="0" smtClean="0">
                <a:solidFill>
                  <a:srgbClr val="888888"/>
                </a:solidFill>
              </a:rPr>
              <a:t>Practica siguiendo las imágenes</a:t>
            </a:r>
          </a:p>
          <a:p>
            <a:endParaRPr lang="en-US" sz="1800" dirty="0"/>
          </a:p>
        </p:txBody>
      </p:sp>
      <p:sp>
        <p:nvSpPr>
          <p:cNvPr id="20" name="Shape 168"/>
          <p:cNvSpPr txBox="1">
            <a:spLocks/>
          </p:cNvSpPr>
          <p:nvPr/>
        </p:nvSpPr>
        <p:spPr>
          <a:xfrm>
            <a:off x="4179871" y="251926"/>
            <a:ext cx="3712568" cy="302311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b">
            <a:normAutofit lnSpcReduction="10000"/>
          </a:bodyPr>
          <a:lstStyle>
            <a:lvl1pPr marL="0" indent="0" defTabSz="457200">
              <a:spcBef>
                <a:spcPts val="400"/>
              </a:spcBef>
              <a:buSzTx/>
              <a:buFontTx/>
              <a:buNone/>
              <a:defRPr sz="2000">
                <a:solidFill>
                  <a:srgbClr val="888888"/>
                </a:solidFill>
                <a:latin typeface="Century Gothic"/>
                <a:ea typeface="Century Gothic"/>
                <a:cs typeface="Century Gothic"/>
                <a:sym typeface="Century Gothic"/>
              </a:defRPr>
            </a:lvl1pPr>
            <a:lvl2pPr marL="0" indent="0" defTabSz="457200">
              <a:spcBef>
                <a:spcPts val="400"/>
              </a:spcBef>
              <a:buSzTx/>
              <a:buFontTx/>
              <a:buNone/>
              <a:defRPr sz="2000">
                <a:solidFill>
                  <a:srgbClr val="888888"/>
                </a:solidFill>
                <a:latin typeface="Century Gothic"/>
                <a:ea typeface="Century Gothic"/>
                <a:cs typeface="Century Gothic"/>
                <a:sym typeface="Century Gothic"/>
              </a:defRPr>
            </a:lvl2pPr>
            <a:lvl3pPr marL="0" indent="0" defTabSz="457200">
              <a:spcBef>
                <a:spcPts val="400"/>
              </a:spcBef>
              <a:buSzTx/>
              <a:buFontTx/>
              <a:buNone/>
              <a:defRPr sz="2000">
                <a:solidFill>
                  <a:srgbClr val="888888"/>
                </a:solidFill>
                <a:latin typeface="Century Gothic"/>
                <a:ea typeface="Century Gothic"/>
                <a:cs typeface="Century Gothic"/>
                <a:sym typeface="Century Gothic"/>
              </a:defRPr>
            </a:lvl3pPr>
            <a:lvl4pPr marL="0" indent="0" defTabSz="457200">
              <a:spcBef>
                <a:spcPts val="400"/>
              </a:spcBef>
              <a:buSzTx/>
              <a:buFontTx/>
              <a:buNone/>
              <a:defRPr sz="2000">
                <a:solidFill>
                  <a:srgbClr val="888888"/>
                </a:solidFill>
                <a:latin typeface="Century Gothic"/>
                <a:ea typeface="Century Gothic"/>
                <a:cs typeface="Century Gothic"/>
                <a:sym typeface="Century Gothic"/>
              </a:defRPr>
            </a:lvl4pPr>
            <a:lvl5pPr marL="0" indent="0" defTabSz="457200">
              <a:spcBef>
                <a:spcPts val="400"/>
              </a:spcBef>
              <a:buSzTx/>
              <a:buFontTx/>
              <a:buNone/>
              <a:defRPr sz="2000">
                <a:solidFill>
                  <a:srgbClr val="888888"/>
                </a:solidFill>
                <a:latin typeface="Century Gothic"/>
                <a:ea typeface="Century Gothic"/>
                <a:cs typeface="Century Gothic"/>
                <a:sym typeface="Century Gothic"/>
              </a:defRPr>
            </a:lvl5pPr>
            <a:lvl6pPr marL="2560320" indent="-274320" defTabSz="457200">
              <a:spcBef>
                <a:spcPts val="500"/>
              </a:spcBef>
              <a:buSzPct val="100000"/>
              <a:buFont typeface="Arial"/>
              <a:buChar char="•"/>
              <a:defRPr sz="2400">
                <a:latin typeface="Century Gothic"/>
                <a:ea typeface="Century Gothic"/>
                <a:cs typeface="Century Gothic"/>
                <a:sym typeface="Century Gothic"/>
              </a:defRPr>
            </a:lvl6pPr>
            <a:lvl7pPr marL="3017520" indent="-274320" defTabSz="457200">
              <a:spcBef>
                <a:spcPts val="500"/>
              </a:spcBef>
              <a:buSzPct val="100000"/>
              <a:buFont typeface="Arial"/>
              <a:buChar char="•"/>
              <a:defRPr sz="2400">
                <a:latin typeface="Century Gothic"/>
                <a:ea typeface="Century Gothic"/>
                <a:cs typeface="Century Gothic"/>
                <a:sym typeface="Century Gothic"/>
              </a:defRPr>
            </a:lvl7pPr>
            <a:lvl8pPr marL="3474720" indent="-274320" defTabSz="457200">
              <a:spcBef>
                <a:spcPts val="500"/>
              </a:spcBef>
              <a:buSzPct val="100000"/>
              <a:buFont typeface="Arial"/>
              <a:buChar char="•"/>
              <a:defRPr sz="2400">
                <a:latin typeface="Century Gothic"/>
                <a:ea typeface="Century Gothic"/>
                <a:cs typeface="Century Gothic"/>
                <a:sym typeface="Century Gothic"/>
              </a:defRPr>
            </a:lvl8pPr>
            <a:lvl9pPr marL="3931920" indent="-274320" defTabSz="457200">
              <a:spcBef>
                <a:spcPts val="500"/>
              </a:spcBef>
              <a:buSzPct val="100000"/>
              <a:buFont typeface="Arial"/>
              <a:buChar char="•"/>
              <a:defRPr sz="2400">
                <a:latin typeface="Century Gothic"/>
                <a:ea typeface="Century Gothic"/>
                <a:cs typeface="Century Gothic"/>
                <a:sym typeface="Century Gothic"/>
              </a:defRPr>
            </a:lvl9pPr>
          </a:lstStyle>
          <a:p>
            <a:pPr>
              <a:defRPr sz="1800">
                <a:solidFill>
                  <a:srgbClr val="000000"/>
                </a:solidFill>
              </a:defRPr>
            </a:pPr>
            <a:r>
              <a:rPr lang="es-ES" sz="1600" b="1" i="1" dirty="0" smtClean="0">
                <a:solidFill>
                  <a:srgbClr val="73623C"/>
                </a:solidFill>
              </a:rPr>
              <a:t>Pasos 1 y 2: </a:t>
            </a:r>
          </a:p>
          <a:p>
            <a:pPr>
              <a:defRPr sz="1800">
                <a:solidFill>
                  <a:srgbClr val="000000"/>
                </a:solidFill>
              </a:defRPr>
            </a:pPr>
            <a:r>
              <a:rPr lang="es-ES" sz="1200" b="0" i="0" dirty="0" smtClean="0">
                <a:solidFill>
                  <a:srgbClr val="000000"/>
                </a:solidFill>
              </a:rPr>
              <a:t>Sigue las flechas para delinear justo por encima de la línea natural </a:t>
            </a:r>
          </a:p>
          <a:p>
            <a:pPr>
              <a:defRPr sz="1800">
                <a:solidFill>
                  <a:srgbClr val="000000"/>
                </a:solidFill>
              </a:defRPr>
            </a:pPr>
            <a:r>
              <a:rPr lang="es-ES" sz="1200" b="0" i="0" dirty="0" smtClean="0">
                <a:solidFill>
                  <a:srgbClr val="000000"/>
                </a:solidFill>
              </a:rPr>
              <a:t>del labio superior</a:t>
            </a:r>
          </a:p>
          <a:p>
            <a:pPr>
              <a:defRPr sz="1800">
                <a:solidFill>
                  <a:srgbClr val="000000"/>
                </a:solidFill>
              </a:defRPr>
            </a:pPr>
            <a:r>
              <a:rPr lang="es-ES" sz="1600" b="1" i="1" dirty="0" smtClean="0">
                <a:solidFill>
                  <a:srgbClr val="73623C"/>
                </a:solidFill>
              </a:rPr>
              <a:t>Pasos 3 y 4: </a:t>
            </a:r>
          </a:p>
          <a:p>
            <a:pPr>
              <a:defRPr sz="1800">
                <a:solidFill>
                  <a:srgbClr val="000000"/>
                </a:solidFill>
              </a:defRPr>
            </a:pPr>
            <a:r>
              <a:rPr lang="es-ES" sz="1200" b="0" i="0" dirty="0" smtClean="0">
                <a:solidFill>
                  <a:srgbClr val="000000"/>
                </a:solidFill>
              </a:rPr>
              <a:t>Delinea siguiendo las flechas justo por debajo de la línea </a:t>
            </a:r>
          </a:p>
          <a:p>
            <a:pPr>
              <a:defRPr sz="1800">
                <a:solidFill>
                  <a:srgbClr val="000000"/>
                </a:solidFill>
              </a:defRPr>
            </a:pPr>
            <a:r>
              <a:rPr lang="es-ES" sz="1200" b="0" i="0" dirty="0" smtClean="0">
                <a:solidFill>
                  <a:srgbClr val="000000"/>
                </a:solidFill>
              </a:rPr>
              <a:t>natural del labio inferior </a:t>
            </a:r>
          </a:p>
          <a:p>
            <a:pPr>
              <a:defRPr sz="1800">
                <a:solidFill>
                  <a:srgbClr val="000000"/>
                </a:solidFill>
              </a:defRPr>
            </a:pPr>
            <a:r>
              <a:rPr lang="es-ES" sz="1600" b="1" i="1" dirty="0" smtClean="0">
                <a:solidFill>
                  <a:srgbClr val="73623C"/>
                </a:solidFill>
              </a:rPr>
              <a:t>Paso 5: </a:t>
            </a:r>
          </a:p>
          <a:p>
            <a:pPr>
              <a:defRPr sz="1800">
                <a:solidFill>
                  <a:srgbClr val="000000"/>
                </a:solidFill>
              </a:defRPr>
            </a:pPr>
            <a:r>
              <a:rPr lang="es-ES" sz="1200" b="0" i="0" dirty="0" smtClean="0">
                <a:solidFill>
                  <a:srgbClr val="000000"/>
                </a:solidFill>
              </a:rPr>
              <a:t>Colorea con el Pintalabios de </a:t>
            </a:r>
            <a:r>
              <a:rPr lang="es-ES" sz="1200" b="0" i="0" dirty="0" smtClean="0">
                <a:solidFill>
                  <a:srgbClr val="000000"/>
                </a:solidFill>
              </a:rPr>
              <a:t>Motives</a:t>
            </a:r>
            <a:r>
              <a:rPr lang="es-ES" sz="1200" b="0" i="0" baseline="30000" dirty="0" smtClean="0">
                <a:solidFill>
                  <a:srgbClr val="000000"/>
                </a:solidFill>
              </a:rPr>
              <a:t>®</a:t>
            </a:r>
            <a:r>
              <a:rPr lang="es-ES" sz="1200" b="0" i="0" dirty="0" smtClean="0">
                <a:solidFill>
                  <a:srgbClr val="000000"/>
                </a:solidFill>
              </a:rPr>
              <a:t> </a:t>
            </a:r>
            <a:r>
              <a:rPr lang="es-ES" sz="1200" b="0" i="0" dirty="0" smtClean="0">
                <a:solidFill>
                  <a:srgbClr val="000000"/>
                </a:solidFill>
              </a:rPr>
              <a:t>que desees</a:t>
            </a:r>
          </a:p>
          <a:p>
            <a:pPr>
              <a:defRPr sz="1800">
                <a:solidFill>
                  <a:srgbClr val="000000"/>
                </a:solidFill>
              </a:defRPr>
            </a:pPr>
            <a:r>
              <a:rPr lang="es-ES" sz="1600" b="1" i="1" dirty="0" smtClean="0">
                <a:solidFill>
                  <a:srgbClr val="73623C"/>
                </a:solidFill>
              </a:rPr>
              <a:t>Paso 6: </a:t>
            </a:r>
          </a:p>
          <a:p>
            <a:pPr>
              <a:defRPr sz="1800">
                <a:solidFill>
                  <a:srgbClr val="000000"/>
                </a:solidFill>
              </a:defRPr>
            </a:pPr>
            <a:r>
              <a:rPr lang="es-ES" sz="1200" b="0" i="0" dirty="0" smtClean="0">
                <a:solidFill>
                  <a:srgbClr val="000000"/>
                </a:solidFill>
              </a:rPr>
              <a:t>¡Ya está!</a:t>
            </a:r>
          </a:p>
        </p:txBody>
      </p:sp>
    </p:spTree>
    <p:extLst>
      <p:ext uri="{BB962C8B-B14F-4D97-AF65-F5344CB8AC3E}">
        <p14:creationId xmlns:p14="http://schemas.microsoft.com/office/powerpoint/2010/main" val="419620696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Shape 198"/>
          <p:cNvSpPr>
            <a:spLocks noGrp="1"/>
          </p:cNvSpPr>
          <p:nvPr>
            <p:ph type="title"/>
          </p:nvPr>
        </p:nvSpPr>
        <p:spPr>
          <a:xfrm>
            <a:off x="722312" y="3619727"/>
            <a:ext cx="8075037" cy="1838325"/>
          </a:xfrm>
          <a:prstGeom prst="rect">
            <a:avLst/>
          </a:prstGeom>
        </p:spPr>
        <p:txBody>
          <a:bodyPr>
            <a:normAutofit/>
          </a:bodyPr>
          <a:lstStyle/>
          <a:p>
            <a:pPr lvl="0">
              <a:defRPr sz="1800">
                <a:solidFill>
                  <a:srgbClr val="000000"/>
                </a:solidFill>
              </a:defRPr>
            </a:pPr>
            <a:r>
              <a:rPr lang="es-ES" sz="3300" b="0" i="0" dirty="0" smtClean="0">
                <a:solidFill>
                  <a:srgbClr val="86754D"/>
                </a:solidFill>
              </a:rPr>
              <a:t>Comercialización en las redes sociales</a:t>
            </a:r>
          </a:p>
        </p:txBody>
      </p:sp>
      <p:sp>
        <p:nvSpPr>
          <p:cNvPr id="199" name="Shape 199"/>
          <p:cNvSpPr>
            <a:spLocks noGrp="1"/>
          </p:cNvSpPr>
          <p:nvPr>
            <p:ph type="body" idx="1"/>
          </p:nvPr>
        </p:nvSpPr>
        <p:spPr>
          <a:xfrm>
            <a:off x="722312" y="1208709"/>
            <a:ext cx="7772401" cy="2411017"/>
          </a:xfrm>
          <a:prstGeom prst="rect">
            <a:avLst/>
          </a:prstGeom>
        </p:spPr>
        <p:txBody>
          <a:bodyPr/>
          <a:lstStyle/>
          <a:p>
            <a:pPr lvl="0">
              <a:defRPr sz="1800">
                <a:solidFill>
                  <a:srgbClr val="000000"/>
                </a:solidFill>
              </a:defRPr>
            </a:pPr>
            <a:r>
              <a:rPr lang="es-ES" sz="2000" b="0" i="0" dirty="0" smtClean="0">
                <a:solidFill>
                  <a:srgbClr val="888888"/>
                </a:solidFill>
              </a:rPr>
              <a:t>Aprovechar el tiempo y el talento de otros es esencial para crear tu marca personal como artista y emprendedora. </a:t>
            </a:r>
          </a:p>
          <a:p>
            <a:pPr lvl="0">
              <a:defRPr sz="1800">
                <a:solidFill>
                  <a:srgbClr val="000000"/>
                </a:solidFill>
              </a:defRPr>
            </a:pPr>
            <a:r>
              <a:rPr lang="es-ES" sz="2000" b="0" i="0" dirty="0" smtClean="0">
                <a:solidFill>
                  <a:srgbClr val="888888"/>
                </a:solidFill>
              </a:rPr>
              <a:t>Aquí te damos algunos pequeños ejemplos accesibles, lo cual no solo te ayudará a aprender nuevas técnicas para usar los productos, sino también promocionará eficazmente tu marca a nivel profesional.</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497" y="3801611"/>
            <a:ext cx="7772401" cy="1838324"/>
          </a:xfrm>
        </p:spPr>
        <p:txBody>
          <a:bodyPr>
            <a:normAutofit/>
          </a:bodyPr>
          <a:lstStyle/>
          <a:p>
            <a:r>
              <a:rPr lang="es-ES" sz="2600" b="0" i="0" dirty="0" smtClean="0">
                <a:solidFill>
                  <a:srgbClr val="86754D"/>
                </a:solidFill>
              </a:rPr>
              <a:t>Traviesa y misteriosa</a:t>
            </a:r>
          </a:p>
        </p:txBody>
      </p:sp>
      <p:sp>
        <p:nvSpPr>
          <p:cNvPr id="3" name="Text Placeholder 2"/>
          <p:cNvSpPr>
            <a:spLocks noGrp="1"/>
          </p:cNvSpPr>
          <p:nvPr>
            <p:ph type="body" idx="1"/>
          </p:nvPr>
        </p:nvSpPr>
        <p:spPr>
          <a:xfrm>
            <a:off x="641497" y="3212062"/>
            <a:ext cx="7772401" cy="935897"/>
          </a:xfrm>
        </p:spPr>
        <p:txBody>
          <a:bodyPr>
            <a:normAutofit/>
          </a:bodyPr>
          <a:lstStyle/>
          <a:p>
            <a:r>
              <a:rPr lang="es-ES" sz="1800" b="0" i="0" dirty="0" smtClean="0">
                <a:solidFill>
                  <a:srgbClr val="888888"/>
                </a:solidFill>
              </a:rPr>
              <a:t>Barra de Labios Mineral Naughty</a:t>
            </a:r>
          </a:p>
          <a:p>
            <a:endParaRPr lang="en-US" sz="1800" dirty="0"/>
          </a:p>
        </p:txBody>
      </p:sp>
      <p:pic>
        <p:nvPicPr>
          <p:cNvPr id="10" name="Naughty.png"/>
          <p:cNvPicPr/>
          <p:nvPr/>
        </p:nvPicPr>
        <p:blipFill>
          <a:blip r:embed="rId2">
            <a:extLst/>
          </a:blip>
          <a:stretch>
            <a:fillRect/>
          </a:stretch>
        </p:blipFill>
        <p:spPr>
          <a:xfrm>
            <a:off x="4904568" y="705681"/>
            <a:ext cx="3101953" cy="3095930"/>
          </a:xfrm>
          <a:prstGeom prst="rect">
            <a:avLst/>
          </a:prstGeom>
          <a:ln w="12700">
            <a:miter lim="400000"/>
          </a:ln>
        </p:spPr>
      </p:pic>
    </p:spTree>
    <p:extLst>
      <p:ext uri="{BB962C8B-B14F-4D97-AF65-F5344CB8AC3E}">
        <p14:creationId xmlns:p14="http://schemas.microsoft.com/office/powerpoint/2010/main" val="234828214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z="4000" b="0" i="0" dirty="0" smtClean="0">
                <a:solidFill>
                  <a:srgbClr val="86754D"/>
                </a:solidFill>
              </a:rPr>
              <a:t>Tratar</a:t>
            </a:r>
          </a:p>
        </p:txBody>
      </p:sp>
      <p:sp>
        <p:nvSpPr>
          <p:cNvPr id="3" name="Text Placeholder 2"/>
          <p:cNvSpPr>
            <a:spLocks noGrp="1"/>
          </p:cNvSpPr>
          <p:nvPr>
            <p:ph type="body" idx="1"/>
          </p:nvPr>
        </p:nvSpPr>
        <p:spPr>
          <a:xfrm>
            <a:off x="722312" y="356896"/>
            <a:ext cx="7772401" cy="3305175"/>
          </a:xfrm>
        </p:spPr>
        <p:txBody>
          <a:bodyPr/>
          <a:lstStyle/>
          <a:p>
            <a:pPr lvl="0"/>
            <a:r>
              <a:rPr lang="es-ES" sz="2000" b="0" i="0" dirty="0" smtClean="0">
                <a:solidFill>
                  <a:srgbClr val="888888"/>
                </a:solidFill>
              </a:rPr>
              <a:t>Prepárate para tener unos labios perfectos, mientras los hidratas y nutres</a:t>
            </a:r>
            <a:r>
              <a:rPr lang="es-ES" sz="2000" b="0" i="0" dirty="0" smtClean="0">
                <a:solidFill>
                  <a:schemeClr val="bg1">
                    <a:lumMod val="50000"/>
                  </a:schemeClr>
                </a:solidFill>
              </a:rPr>
              <a:t>.</a:t>
            </a:r>
            <a:r>
              <a:rPr lang="es-ES" sz="2000" b="0" i="0" dirty="0" smtClean="0">
                <a:solidFill>
                  <a:srgbClr val="888888"/>
                </a:solidFill>
              </a:rPr>
              <a:t> Dedicar algo de tiempo a estos pasos favorecerá una aplicación más duradera e impecable.</a:t>
            </a:r>
          </a:p>
          <a:p>
            <a:endParaRPr lang="en-US" dirty="0"/>
          </a:p>
        </p:txBody>
      </p:sp>
    </p:spTree>
    <p:extLst>
      <p:ext uri="{BB962C8B-B14F-4D97-AF65-F5344CB8AC3E}">
        <p14:creationId xmlns:p14="http://schemas.microsoft.com/office/powerpoint/2010/main" val="172050804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497" y="3801611"/>
            <a:ext cx="7772401" cy="1838324"/>
          </a:xfrm>
        </p:spPr>
        <p:txBody>
          <a:bodyPr>
            <a:normAutofit/>
          </a:bodyPr>
          <a:lstStyle/>
          <a:p>
            <a:r>
              <a:rPr lang="es-ES" sz="2600" b="0" i="0" dirty="0" smtClean="0">
                <a:solidFill>
                  <a:srgbClr val="86754D"/>
                </a:solidFill>
              </a:rPr>
              <a:t>Consigue el look con La La</a:t>
            </a:r>
          </a:p>
        </p:txBody>
      </p:sp>
      <p:sp>
        <p:nvSpPr>
          <p:cNvPr id="3" name="Text Placeholder 2"/>
          <p:cNvSpPr>
            <a:spLocks noGrp="1"/>
          </p:cNvSpPr>
          <p:nvPr>
            <p:ph type="body" idx="1"/>
          </p:nvPr>
        </p:nvSpPr>
        <p:spPr>
          <a:xfrm>
            <a:off x="641497" y="3212062"/>
            <a:ext cx="7772401" cy="935897"/>
          </a:xfrm>
        </p:spPr>
        <p:txBody>
          <a:bodyPr>
            <a:normAutofit fontScale="92500" lnSpcReduction="10000"/>
          </a:bodyPr>
          <a:lstStyle/>
          <a:p>
            <a:r>
              <a:rPr lang="es-ES" sz="1800" b="0" i="0" dirty="0" smtClean="0">
                <a:solidFill>
                  <a:srgbClr val="888888"/>
                </a:solidFill>
              </a:rPr>
              <a:t>Red Carpet, 24K, </a:t>
            </a:r>
          </a:p>
          <a:p>
            <a:r>
              <a:rPr lang="es-ES" sz="1800" b="0" i="0" dirty="0" smtClean="0">
                <a:solidFill>
                  <a:srgbClr val="888888"/>
                </a:solidFill>
              </a:rPr>
              <a:t>Nice, Beso, Time Square, Fire, </a:t>
            </a:r>
          </a:p>
          <a:p>
            <a:r>
              <a:rPr lang="es-ES" sz="1800" b="0" i="0" dirty="0" smtClean="0">
                <a:solidFill>
                  <a:srgbClr val="888888"/>
                </a:solidFill>
              </a:rPr>
              <a:t>Brooklyn, Queens &amp; Manhattan</a:t>
            </a:r>
          </a:p>
          <a:p>
            <a:endParaRPr lang="en-US" sz="1800" dirty="0"/>
          </a:p>
        </p:txBody>
      </p:sp>
      <p:pic>
        <p:nvPicPr>
          <p:cNvPr id="6" name="Picture 5"/>
          <p:cNvPicPr>
            <a:picLocks noChangeAspect="1"/>
          </p:cNvPicPr>
          <p:nvPr/>
        </p:nvPicPr>
        <p:blipFill>
          <a:blip r:embed="rId2"/>
          <a:stretch>
            <a:fillRect/>
          </a:stretch>
        </p:blipFill>
        <p:spPr>
          <a:xfrm>
            <a:off x="5006246" y="1217646"/>
            <a:ext cx="3481117" cy="2625954"/>
          </a:xfrm>
          <a:prstGeom prst="rect">
            <a:avLst/>
          </a:prstGeom>
        </p:spPr>
      </p:pic>
    </p:spTree>
    <p:extLst>
      <p:ext uri="{BB962C8B-B14F-4D97-AF65-F5344CB8AC3E}">
        <p14:creationId xmlns:p14="http://schemas.microsoft.com/office/powerpoint/2010/main" val="228856720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Shape 79"/>
          <p:cNvSpPr>
            <a:spLocks noGrp="1"/>
          </p:cNvSpPr>
          <p:nvPr>
            <p:ph type="title"/>
          </p:nvPr>
        </p:nvSpPr>
        <p:spPr>
          <a:xfrm>
            <a:off x="0" y="205978"/>
            <a:ext cx="9144000" cy="857251"/>
          </a:xfrm>
          <a:prstGeom prst="rect">
            <a:avLst/>
          </a:prstGeom>
        </p:spPr>
        <p:txBody>
          <a:bodyPr/>
          <a:lstStyle/>
          <a:p>
            <a:pPr lvl="0">
              <a:defRPr sz="1800">
                <a:solidFill>
                  <a:srgbClr val="000000"/>
                </a:solidFill>
              </a:defRPr>
            </a:pPr>
            <a:r>
              <a:rPr lang="es-ES" sz="2800" b="0" i="0" dirty="0" smtClean="0">
                <a:solidFill>
                  <a:srgbClr val="86754D"/>
                </a:solidFill>
              </a:rPr>
              <a:t>Tratar</a:t>
            </a:r>
          </a:p>
        </p:txBody>
      </p:sp>
      <p:sp>
        <p:nvSpPr>
          <p:cNvPr id="4" name="Content Placeholder 2"/>
          <p:cNvSpPr txBox="1">
            <a:spLocks/>
          </p:cNvSpPr>
          <p:nvPr/>
        </p:nvSpPr>
        <p:spPr>
          <a:xfrm>
            <a:off x="216353" y="1047750"/>
            <a:ext cx="8229600" cy="366117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a:bodyPr>
          <a:lstStyle>
            <a:lvl1pPr marL="342900" indent="-342900" defTabSz="457200">
              <a:spcBef>
                <a:spcPts val="500"/>
              </a:spcBef>
              <a:buSzPct val="100000"/>
              <a:buFont typeface="Arial"/>
              <a:buChar char="•"/>
              <a:defRPr sz="2400">
                <a:latin typeface="Century Gothic"/>
                <a:ea typeface="Century Gothic"/>
                <a:cs typeface="Century Gothic"/>
                <a:sym typeface="Century Gothic"/>
              </a:defRPr>
            </a:lvl1pPr>
            <a:lvl2pPr marL="800100" indent="-342900" defTabSz="457200">
              <a:spcBef>
                <a:spcPts val="500"/>
              </a:spcBef>
              <a:buSzPct val="100000"/>
              <a:buFont typeface="Arial"/>
              <a:buChar char="–"/>
              <a:defRPr sz="2400">
                <a:latin typeface="Century Gothic"/>
                <a:ea typeface="Century Gothic"/>
                <a:cs typeface="Century Gothic"/>
                <a:sym typeface="Century Gothic"/>
              </a:defRPr>
            </a:lvl2pPr>
            <a:lvl3pPr marL="1371600" indent="-457200" defTabSz="457200">
              <a:spcBef>
                <a:spcPts val="500"/>
              </a:spcBef>
              <a:buSzPct val="100000"/>
              <a:buFont typeface="Arial"/>
              <a:buAutoNum type="alphaUcPeriod"/>
              <a:defRPr sz="2400">
                <a:latin typeface="Century Gothic"/>
                <a:ea typeface="Century Gothic"/>
                <a:cs typeface="Century Gothic"/>
                <a:sym typeface="Century Gothic"/>
              </a:defRPr>
            </a:lvl3pPr>
            <a:lvl4pPr marL="1885950" indent="-514350" defTabSz="457200">
              <a:spcBef>
                <a:spcPts val="500"/>
              </a:spcBef>
              <a:buSzPct val="100000"/>
              <a:buFont typeface="Arial"/>
              <a:buAutoNum type="arabicPeriod"/>
              <a:defRPr sz="2400">
                <a:latin typeface="Century Gothic"/>
                <a:ea typeface="Century Gothic"/>
                <a:cs typeface="Century Gothic"/>
                <a:sym typeface="Century Gothic"/>
              </a:defRPr>
            </a:lvl4pPr>
            <a:lvl5pPr marL="2416628" indent="-587828" defTabSz="457200">
              <a:spcBef>
                <a:spcPts val="500"/>
              </a:spcBef>
              <a:buSzPct val="100000"/>
              <a:buFont typeface="Arial"/>
              <a:buAutoNum type="alphaLcParenR"/>
              <a:defRPr sz="2400">
                <a:latin typeface="Century Gothic"/>
                <a:ea typeface="Century Gothic"/>
                <a:cs typeface="Century Gothic"/>
                <a:sym typeface="Century Gothic"/>
              </a:defRPr>
            </a:lvl5pPr>
            <a:lvl6pPr marL="2560320" indent="-274320" defTabSz="457200">
              <a:spcBef>
                <a:spcPts val="500"/>
              </a:spcBef>
              <a:buSzPct val="100000"/>
              <a:buFont typeface="Arial"/>
              <a:buChar char="•"/>
              <a:defRPr sz="2400">
                <a:latin typeface="Century Gothic"/>
                <a:ea typeface="Century Gothic"/>
                <a:cs typeface="Century Gothic"/>
                <a:sym typeface="Century Gothic"/>
              </a:defRPr>
            </a:lvl6pPr>
            <a:lvl7pPr marL="3017520" indent="-274320" defTabSz="457200">
              <a:spcBef>
                <a:spcPts val="500"/>
              </a:spcBef>
              <a:buSzPct val="100000"/>
              <a:buFont typeface="Arial"/>
              <a:buChar char="•"/>
              <a:defRPr sz="2400">
                <a:latin typeface="Century Gothic"/>
                <a:ea typeface="Century Gothic"/>
                <a:cs typeface="Century Gothic"/>
                <a:sym typeface="Century Gothic"/>
              </a:defRPr>
            </a:lvl7pPr>
            <a:lvl8pPr marL="3474720" indent="-274320" defTabSz="457200">
              <a:spcBef>
                <a:spcPts val="500"/>
              </a:spcBef>
              <a:buSzPct val="100000"/>
              <a:buFont typeface="Arial"/>
              <a:buChar char="•"/>
              <a:defRPr sz="2400">
                <a:latin typeface="Century Gothic"/>
                <a:ea typeface="Century Gothic"/>
                <a:cs typeface="Century Gothic"/>
                <a:sym typeface="Century Gothic"/>
              </a:defRPr>
            </a:lvl8pPr>
            <a:lvl9pPr marL="3931920" indent="-274320" defTabSz="457200">
              <a:spcBef>
                <a:spcPts val="500"/>
              </a:spcBef>
              <a:buSzPct val="100000"/>
              <a:buFont typeface="Arial"/>
              <a:buChar char="•"/>
              <a:defRPr sz="2400">
                <a:latin typeface="Century Gothic"/>
                <a:ea typeface="Century Gothic"/>
                <a:cs typeface="Century Gothic"/>
                <a:sym typeface="Century Gothic"/>
              </a:defRPr>
            </a:lvl9pPr>
          </a:lstStyle>
          <a:p>
            <a:r>
              <a:rPr lang="es-ES" b="0" i="1" dirty="0" smtClean="0">
                <a:solidFill>
                  <a:srgbClr val="000000"/>
                </a:solidFill>
              </a:rPr>
              <a:t>Finalidad de un tratamiento labial</a:t>
            </a:r>
          </a:p>
          <a:p>
            <a:pPr lvl="1"/>
            <a:r>
              <a:rPr lang="es-ES" sz="2000" b="0" i="0" dirty="0" smtClean="0">
                <a:solidFill>
                  <a:srgbClr val="000000"/>
                </a:solidFill>
              </a:rPr>
              <a:t>La finalidad de un tratamiento labial es curar y proteger los labios. Los tratamientos contienen ingredientes hidratantes que previenen la pérdida de hidratación, además de favorecer la aplicación del brillo o pintalabios.</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3.jpeg" descr="vit e.jpg"/>
          <p:cNvPicPr/>
          <p:nvPr/>
        </p:nvPicPr>
        <p:blipFill>
          <a:blip r:embed="rId2">
            <a:extLst/>
          </a:blip>
          <a:stretch>
            <a:fillRect/>
          </a:stretch>
        </p:blipFill>
        <p:spPr>
          <a:xfrm>
            <a:off x="0" y="1303587"/>
            <a:ext cx="2743201" cy="2743202"/>
          </a:xfrm>
          <a:prstGeom prst="rect">
            <a:avLst/>
          </a:prstGeom>
          <a:ln w="12700">
            <a:miter lim="400000"/>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552" y="-248958"/>
            <a:ext cx="8254448" cy="6190836"/>
          </a:xfrm>
          <a:prstGeom prst="rect">
            <a:avLst/>
          </a:prstGeom>
        </p:spPr>
      </p:pic>
      <p:sp>
        <p:nvSpPr>
          <p:cNvPr id="8" name="Title 1"/>
          <p:cNvSpPr txBox="1">
            <a:spLocks/>
          </p:cNvSpPr>
          <p:nvPr/>
        </p:nvSpPr>
        <p:spPr>
          <a:xfrm>
            <a:off x="0" y="205979"/>
            <a:ext cx="9144000" cy="522891"/>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a:bodyPr>
          <a:lstStyle>
            <a:lvl1pPr algn="l" defTabSz="457200">
              <a:defRPr sz="2000" b="1">
                <a:solidFill>
                  <a:srgbClr val="86754D"/>
                </a:solidFill>
                <a:latin typeface="Century Gothic"/>
                <a:ea typeface="Century Gothic"/>
                <a:cs typeface="Century Gothic"/>
                <a:sym typeface="Century Gothic"/>
              </a:defRPr>
            </a:lvl1pPr>
            <a:lvl2pPr algn="ctr" defTabSz="457200">
              <a:defRPr sz="2800">
                <a:solidFill>
                  <a:srgbClr val="86754D"/>
                </a:solidFill>
                <a:latin typeface="Century Gothic"/>
                <a:ea typeface="Century Gothic"/>
                <a:cs typeface="Century Gothic"/>
                <a:sym typeface="Century Gothic"/>
              </a:defRPr>
            </a:lvl2pPr>
            <a:lvl3pPr algn="ctr" defTabSz="457200">
              <a:defRPr sz="2800">
                <a:solidFill>
                  <a:srgbClr val="86754D"/>
                </a:solidFill>
                <a:latin typeface="Century Gothic"/>
                <a:ea typeface="Century Gothic"/>
                <a:cs typeface="Century Gothic"/>
                <a:sym typeface="Century Gothic"/>
              </a:defRPr>
            </a:lvl3pPr>
            <a:lvl4pPr algn="ctr" defTabSz="457200">
              <a:defRPr sz="2800">
                <a:solidFill>
                  <a:srgbClr val="86754D"/>
                </a:solidFill>
                <a:latin typeface="Century Gothic"/>
                <a:ea typeface="Century Gothic"/>
                <a:cs typeface="Century Gothic"/>
                <a:sym typeface="Century Gothic"/>
              </a:defRPr>
            </a:lvl4pPr>
            <a:lvl5pPr algn="ctr" defTabSz="457200">
              <a:defRPr sz="2800">
                <a:solidFill>
                  <a:srgbClr val="86754D"/>
                </a:solidFill>
                <a:latin typeface="Century Gothic"/>
                <a:ea typeface="Century Gothic"/>
                <a:cs typeface="Century Gothic"/>
                <a:sym typeface="Century Gothic"/>
              </a:defRPr>
            </a:lvl5pPr>
            <a:lvl6pPr algn="ctr" defTabSz="457200">
              <a:defRPr sz="2800">
                <a:solidFill>
                  <a:srgbClr val="86754D"/>
                </a:solidFill>
                <a:latin typeface="Century Gothic"/>
                <a:ea typeface="Century Gothic"/>
                <a:cs typeface="Century Gothic"/>
                <a:sym typeface="Century Gothic"/>
              </a:defRPr>
            </a:lvl6pPr>
            <a:lvl7pPr algn="ctr" defTabSz="457200">
              <a:defRPr sz="2800">
                <a:solidFill>
                  <a:srgbClr val="86754D"/>
                </a:solidFill>
                <a:latin typeface="Century Gothic"/>
                <a:ea typeface="Century Gothic"/>
                <a:cs typeface="Century Gothic"/>
                <a:sym typeface="Century Gothic"/>
              </a:defRPr>
            </a:lvl7pPr>
            <a:lvl8pPr algn="ctr" defTabSz="457200">
              <a:defRPr sz="2800">
                <a:solidFill>
                  <a:srgbClr val="86754D"/>
                </a:solidFill>
                <a:latin typeface="Century Gothic"/>
                <a:ea typeface="Century Gothic"/>
                <a:cs typeface="Century Gothic"/>
                <a:sym typeface="Century Gothic"/>
              </a:defRPr>
            </a:lvl8pPr>
            <a:lvl9pPr algn="ctr" defTabSz="457200">
              <a:defRPr sz="2800">
                <a:solidFill>
                  <a:srgbClr val="86754D"/>
                </a:solidFill>
                <a:latin typeface="Century Gothic"/>
                <a:ea typeface="Century Gothic"/>
                <a:cs typeface="Century Gothic"/>
                <a:sym typeface="Century Gothic"/>
              </a:defRPr>
            </a:lvl9pPr>
          </a:lstStyle>
          <a:p>
            <a:pPr algn="ctr"/>
            <a:r>
              <a:rPr lang="es-ES" sz="2800" b="0" i="0" dirty="0" smtClean="0">
                <a:solidFill>
                  <a:srgbClr val="86754D"/>
                </a:solidFill>
              </a:rPr>
              <a:t>Motives</a:t>
            </a:r>
            <a:r>
              <a:rPr lang="es-ES" sz="2800" b="0" i="0" baseline="30000" dirty="0" smtClean="0">
                <a:solidFill>
                  <a:srgbClr val="86754D"/>
                </a:solidFill>
              </a:rPr>
              <a:t>®</a:t>
            </a:r>
            <a:r>
              <a:rPr lang="es-ES" sz="2800" b="0" i="0" dirty="0" smtClean="0">
                <a:solidFill>
                  <a:srgbClr val="86754D"/>
                </a:solidFill>
              </a:rPr>
              <a:t> </a:t>
            </a:r>
            <a:r>
              <a:rPr lang="es-ES" sz="2800" b="0" i="0" dirty="0" smtClean="0">
                <a:solidFill>
                  <a:srgbClr val="86754D"/>
                </a:solidFill>
              </a:rPr>
              <a:t>Tratamiento para Labios con Vitamina E</a:t>
            </a: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9448" y="2038654"/>
            <a:ext cx="2921915" cy="816738"/>
          </a:xfrm>
          <a:prstGeom prst="rect">
            <a:avLst/>
          </a:prstGeom>
        </p:spPr>
      </p:pic>
    </p:spTree>
    <p:extLst>
      <p:ext uri="{BB962C8B-B14F-4D97-AF65-F5344CB8AC3E}">
        <p14:creationId xmlns:p14="http://schemas.microsoft.com/office/powerpoint/2010/main" val="386161903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hape 69"/>
          <p:cNvSpPr>
            <a:spLocks noGrp="1"/>
          </p:cNvSpPr>
          <p:nvPr>
            <p:ph type="title"/>
          </p:nvPr>
        </p:nvSpPr>
        <p:spPr>
          <a:xfrm>
            <a:off x="0" y="205978"/>
            <a:ext cx="9144000" cy="857251"/>
          </a:xfrm>
          <a:prstGeom prst="rect">
            <a:avLst/>
          </a:prstGeom>
        </p:spPr>
        <p:txBody>
          <a:bodyPr/>
          <a:lstStyle/>
          <a:p>
            <a:pPr lvl="0">
              <a:defRPr sz="1800">
                <a:solidFill>
                  <a:srgbClr val="000000"/>
                </a:solidFill>
              </a:defRPr>
            </a:pPr>
            <a:r>
              <a:rPr lang="es-ES" sz="2800" b="0" i="0" dirty="0" smtClean="0">
                <a:solidFill>
                  <a:srgbClr val="86754D"/>
                </a:solidFill>
              </a:rPr>
              <a:t>Beneficios y características</a:t>
            </a:r>
          </a:p>
        </p:txBody>
      </p:sp>
      <p:sp>
        <p:nvSpPr>
          <p:cNvPr id="5" name="Text Placeholder 2"/>
          <p:cNvSpPr txBox="1">
            <a:spLocks/>
          </p:cNvSpPr>
          <p:nvPr/>
        </p:nvSpPr>
        <p:spPr>
          <a:xfrm>
            <a:off x="4565441" y="1047750"/>
            <a:ext cx="4124640" cy="316758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b="0" i="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400" b="0" i="0" kern="1200">
                <a:solidFill>
                  <a:schemeClr val="tx1"/>
                </a:solidFill>
                <a:latin typeface="Century Gothic"/>
                <a:ea typeface="+mn-ea"/>
                <a:cs typeface="Century Gothic"/>
              </a:defRPr>
            </a:lvl2pPr>
            <a:lvl3pPr marL="1257300" indent="-342900" algn="l" defTabSz="457200" rtl="0" eaLnBrk="1" latinLnBrk="0" hangingPunct="1">
              <a:spcBef>
                <a:spcPct val="20000"/>
              </a:spcBef>
              <a:buFont typeface="+mj-lt"/>
              <a:buAutoNum type="alphaUcPeriod"/>
              <a:defRPr sz="2000" b="0" i="0" kern="1200">
                <a:solidFill>
                  <a:schemeClr val="tx1"/>
                </a:solidFill>
                <a:latin typeface="Century Gothic"/>
                <a:ea typeface="+mn-ea"/>
                <a:cs typeface="Century Gothic"/>
              </a:defRPr>
            </a:lvl3pPr>
            <a:lvl4pPr marL="1714500" indent="-342900" algn="l" defTabSz="457200" rtl="0" eaLnBrk="1" latinLnBrk="0" hangingPunct="1">
              <a:spcBef>
                <a:spcPct val="20000"/>
              </a:spcBef>
              <a:buFont typeface="+mj-lt"/>
              <a:buAutoNum type="arabicPeriod"/>
              <a:defRPr sz="1800" b="0" i="0" kern="1200">
                <a:solidFill>
                  <a:schemeClr val="tx1"/>
                </a:solidFill>
                <a:latin typeface="Century Gothic"/>
                <a:ea typeface="+mn-ea"/>
                <a:cs typeface="Century Gothic"/>
              </a:defRPr>
            </a:lvl4pPr>
            <a:lvl5pPr marL="2171700" indent="-342900" algn="l" defTabSz="457200" rtl="0" eaLnBrk="1" latinLnBrk="0" hangingPunct="1">
              <a:spcBef>
                <a:spcPct val="20000"/>
              </a:spcBef>
              <a:buFont typeface="+mj-lt"/>
              <a:buAutoNum type="alphaLcParenR"/>
              <a:defRPr sz="1800" b="0" i="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s-ES" sz="2000" b="0" i="0" dirty="0" smtClean="0">
                <a:solidFill>
                  <a:srgbClr val="000000"/>
                </a:solidFill>
              </a:rPr>
              <a:t>Características</a:t>
            </a:r>
          </a:p>
          <a:p>
            <a:pPr lvl="1"/>
            <a:r>
              <a:rPr lang="es-ES" sz="1700" b="0" i="0" dirty="0" smtClean="0">
                <a:solidFill>
                  <a:srgbClr val="000000"/>
                </a:solidFill>
              </a:rPr>
              <a:t>Un tratamiento para labios que repara e hidrata los labios. Está enriquecido con vitamina E para ayudar a reparar los labios agrietados, de manera que quedan suaves, lisos e hidratados y son el lienzo ideal para cualquiera de tus brillos o pintalabios.</a:t>
            </a:r>
          </a:p>
        </p:txBody>
      </p:sp>
      <p:sp>
        <p:nvSpPr>
          <p:cNvPr id="6" name="Shape 88"/>
          <p:cNvSpPr txBox="1">
            <a:spLocks/>
          </p:cNvSpPr>
          <p:nvPr/>
        </p:nvSpPr>
        <p:spPr>
          <a:xfrm>
            <a:off x="215898" y="1047750"/>
            <a:ext cx="4066170" cy="321158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a:bodyPr>
          <a:lstStyle>
            <a:lvl1pPr marL="342900" indent="-342900" defTabSz="457200">
              <a:spcBef>
                <a:spcPts val="500"/>
              </a:spcBef>
              <a:buSzPct val="100000"/>
              <a:buFont typeface="Arial"/>
              <a:buChar char="•"/>
              <a:defRPr sz="2400">
                <a:latin typeface="Century Gothic"/>
                <a:ea typeface="Century Gothic"/>
                <a:cs typeface="Century Gothic"/>
                <a:sym typeface="Century Gothic"/>
              </a:defRPr>
            </a:lvl1pPr>
            <a:lvl2pPr marL="800100" indent="-342900" defTabSz="457200">
              <a:spcBef>
                <a:spcPts val="500"/>
              </a:spcBef>
              <a:buSzPct val="100000"/>
              <a:buFont typeface="Arial"/>
              <a:buChar char="–"/>
              <a:defRPr sz="2400">
                <a:latin typeface="Century Gothic"/>
                <a:ea typeface="Century Gothic"/>
                <a:cs typeface="Century Gothic"/>
                <a:sym typeface="Century Gothic"/>
              </a:defRPr>
            </a:lvl2pPr>
            <a:lvl3pPr marL="1371600" indent="-457200" defTabSz="457200">
              <a:spcBef>
                <a:spcPts val="500"/>
              </a:spcBef>
              <a:buSzPct val="100000"/>
              <a:buFont typeface="Arial"/>
              <a:buAutoNum type="alphaUcPeriod"/>
              <a:defRPr sz="2400">
                <a:latin typeface="Century Gothic"/>
                <a:ea typeface="Century Gothic"/>
                <a:cs typeface="Century Gothic"/>
                <a:sym typeface="Century Gothic"/>
              </a:defRPr>
            </a:lvl3pPr>
            <a:lvl4pPr marL="1885950" indent="-514350" defTabSz="457200">
              <a:spcBef>
                <a:spcPts val="500"/>
              </a:spcBef>
              <a:buSzPct val="100000"/>
              <a:buFont typeface="Arial"/>
              <a:buAutoNum type="arabicPeriod"/>
              <a:defRPr sz="2400">
                <a:latin typeface="Century Gothic"/>
                <a:ea typeface="Century Gothic"/>
                <a:cs typeface="Century Gothic"/>
                <a:sym typeface="Century Gothic"/>
              </a:defRPr>
            </a:lvl4pPr>
            <a:lvl5pPr marL="2416628" indent="-587828" defTabSz="457200">
              <a:spcBef>
                <a:spcPts val="500"/>
              </a:spcBef>
              <a:buSzPct val="100000"/>
              <a:buFont typeface="Arial"/>
              <a:buAutoNum type="alphaLcParenR"/>
              <a:defRPr sz="2400">
                <a:latin typeface="Century Gothic"/>
                <a:ea typeface="Century Gothic"/>
                <a:cs typeface="Century Gothic"/>
                <a:sym typeface="Century Gothic"/>
              </a:defRPr>
            </a:lvl5pPr>
            <a:lvl6pPr marL="2560320" indent="-274320" defTabSz="457200">
              <a:spcBef>
                <a:spcPts val="500"/>
              </a:spcBef>
              <a:buSzPct val="100000"/>
              <a:buFont typeface="Arial"/>
              <a:buChar char="•"/>
              <a:defRPr sz="2400">
                <a:latin typeface="Century Gothic"/>
                <a:ea typeface="Century Gothic"/>
                <a:cs typeface="Century Gothic"/>
                <a:sym typeface="Century Gothic"/>
              </a:defRPr>
            </a:lvl6pPr>
            <a:lvl7pPr marL="3017520" indent="-274320" defTabSz="457200">
              <a:spcBef>
                <a:spcPts val="500"/>
              </a:spcBef>
              <a:buSzPct val="100000"/>
              <a:buFont typeface="Arial"/>
              <a:buChar char="•"/>
              <a:defRPr sz="2400">
                <a:latin typeface="Century Gothic"/>
                <a:ea typeface="Century Gothic"/>
                <a:cs typeface="Century Gothic"/>
                <a:sym typeface="Century Gothic"/>
              </a:defRPr>
            </a:lvl7pPr>
            <a:lvl8pPr marL="3474720" indent="-274320" defTabSz="457200">
              <a:spcBef>
                <a:spcPts val="500"/>
              </a:spcBef>
              <a:buSzPct val="100000"/>
              <a:buFont typeface="Arial"/>
              <a:buChar char="•"/>
              <a:defRPr sz="2400">
                <a:latin typeface="Century Gothic"/>
                <a:ea typeface="Century Gothic"/>
                <a:cs typeface="Century Gothic"/>
                <a:sym typeface="Century Gothic"/>
              </a:defRPr>
            </a:lvl8pPr>
            <a:lvl9pPr marL="3931920" indent="-274320" defTabSz="457200">
              <a:spcBef>
                <a:spcPts val="500"/>
              </a:spcBef>
              <a:buSzPct val="100000"/>
              <a:buFont typeface="Arial"/>
              <a:buChar char="•"/>
              <a:defRPr sz="2400">
                <a:latin typeface="Century Gothic"/>
                <a:ea typeface="Century Gothic"/>
                <a:cs typeface="Century Gothic"/>
                <a:sym typeface="Century Gothic"/>
              </a:defRPr>
            </a:lvl9pPr>
          </a:lstStyle>
          <a:p>
            <a:pPr>
              <a:buSzTx/>
              <a:defRPr sz="1800"/>
            </a:pPr>
            <a:r>
              <a:rPr lang="es-ES" sz="2000" b="0" i="0" dirty="0" smtClean="0">
                <a:solidFill>
                  <a:srgbClr val="000000"/>
                </a:solidFill>
              </a:rPr>
              <a:t>Beneficios</a:t>
            </a:r>
            <a:endParaRPr lang="es-ES" sz="2000" b="0" i="0" dirty="0" smtClean="0">
              <a:solidFill>
                <a:srgbClr val="000000"/>
              </a:solidFill>
            </a:endParaRPr>
          </a:p>
          <a:p>
            <a:pPr lvl="1"/>
            <a:r>
              <a:rPr lang="es-ES" sz="1700" b="0" i="0" dirty="0" smtClean="0">
                <a:solidFill>
                  <a:srgbClr val="000000"/>
                </a:solidFill>
              </a:rPr>
              <a:t>Ayuda a sanar y proteger los labios y la piel delicada debajo de los ojos</a:t>
            </a:r>
          </a:p>
          <a:p>
            <a:pPr lvl="1"/>
            <a:r>
              <a:rPr lang="es-ES" sz="1700" b="0" i="0" dirty="0" smtClean="0">
                <a:solidFill>
                  <a:srgbClr val="000000"/>
                </a:solidFill>
              </a:rPr>
              <a:t>Enriquecido con emolientes naturales</a:t>
            </a:r>
          </a:p>
          <a:p>
            <a:pPr lvl="1"/>
            <a:r>
              <a:rPr lang="es-ES" sz="1700" b="0" i="0" dirty="0" smtClean="0">
                <a:solidFill>
                  <a:srgbClr val="000000"/>
                </a:solidFill>
              </a:rPr>
              <a:t>Perfecto para utilizar tras el Exfoliador de Labios de Motives*</a:t>
            </a:r>
            <a:r>
              <a:rPr lang="en-US" sz="1700" dirty="0" smtClean="0"/>
              <a:t/>
            </a:r>
            <a:br>
              <a:rPr lang="en-US" sz="1700" dirty="0" smtClean="0"/>
            </a:br>
            <a:endParaRPr lang="en-US" sz="1700" dirty="0" smtClean="0"/>
          </a:p>
        </p:txBody>
      </p:sp>
      <p:sp>
        <p:nvSpPr>
          <p:cNvPr id="2" name="Rectangle 1"/>
          <p:cNvSpPr/>
          <p:nvPr/>
        </p:nvSpPr>
        <p:spPr>
          <a:xfrm>
            <a:off x="220232" y="4064766"/>
            <a:ext cx="8690418" cy="507831"/>
          </a:xfrm>
          <a:prstGeom prst="rect">
            <a:avLst/>
          </a:prstGeom>
        </p:spPr>
        <p:txBody>
          <a:bodyPr wrap="none">
            <a:spAutoFit/>
          </a:bodyPr>
          <a:lstStyle/>
          <a:p>
            <a:r>
              <a:rPr lang="es-ES" sz="900" b="0" i="1" dirty="0" smtClean="0">
                <a:solidFill>
                  <a:srgbClr val="000000"/>
                </a:solidFill>
                <a:latin typeface="Century Gothic" pitchFamily="18" charset="0"/>
              </a:rPr>
              <a:t>*En GLOBAL.SHOP.COM encontrarás muchos otros productos de marca Market America. Eso sí, puede haber restricciones. Los productos vendidos en GLOBAL.SHOP.COM</a:t>
            </a:r>
            <a:r>
              <a:rPr lang="en-US" sz="900" dirty="0" smtClean="0"/>
              <a:t/>
            </a:r>
            <a:br>
              <a:rPr lang="en-US" sz="900" dirty="0" smtClean="0"/>
            </a:br>
            <a:r>
              <a:rPr lang="es-ES" sz="900" b="0" i="1" dirty="0" smtClean="0">
                <a:solidFill>
                  <a:srgbClr val="000000"/>
                </a:solidFill>
                <a:latin typeface="Century Gothic" pitchFamily="18" charset="0"/>
              </a:rPr>
              <a:t> cumplen las leyes y reglamentos de los EE.UU.; la empresa no ha declarado cumplir con leyes y reglamentos de la UE. Para obtener más información puedes ver los </a:t>
            </a:r>
            <a:r>
              <a:rPr lang="en-US" sz="900" dirty="0" smtClean="0"/>
              <a:t/>
            </a:r>
            <a:br>
              <a:rPr lang="en-US" sz="900" dirty="0" smtClean="0"/>
            </a:br>
            <a:r>
              <a:rPr lang="es-ES" sz="900" b="0" i="1" dirty="0" smtClean="0">
                <a:solidFill>
                  <a:srgbClr val="000000"/>
                </a:solidFill>
                <a:latin typeface="Century Gothic" pitchFamily="18" charset="0"/>
              </a:rPr>
              <a:t>Términos y Condiciones en GLOBAL.SHOP.COM.</a:t>
            </a:r>
          </a:p>
        </p:txBody>
      </p:sp>
    </p:spTree>
    <p:extLst>
      <p:ext uri="{BB962C8B-B14F-4D97-AF65-F5344CB8AC3E}">
        <p14:creationId xmlns:p14="http://schemas.microsoft.com/office/powerpoint/2010/main" val="174293927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8694" y="277058"/>
            <a:ext cx="2842411" cy="2842411"/>
          </a:xfrm>
          <a:prstGeom prst="rect">
            <a:avLst/>
          </a:prstGeom>
        </p:spPr>
      </p:pic>
      <p:sp>
        <p:nvSpPr>
          <p:cNvPr id="3" name="Text Placeholder 2"/>
          <p:cNvSpPr>
            <a:spLocks noGrp="1"/>
          </p:cNvSpPr>
          <p:nvPr>
            <p:ph type="body" idx="1"/>
          </p:nvPr>
        </p:nvSpPr>
        <p:spPr>
          <a:xfrm>
            <a:off x="641497" y="2223163"/>
            <a:ext cx="7772401" cy="1624459"/>
          </a:xfrm>
        </p:spPr>
        <p:txBody>
          <a:bodyPr>
            <a:normAutofit/>
          </a:bodyPr>
          <a:lstStyle/>
          <a:p>
            <a:endParaRPr lang="en-US" sz="1800" dirty="0" smtClean="0"/>
          </a:p>
          <a:p>
            <a:endParaRPr lang="en-US" sz="1700" dirty="0"/>
          </a:p>
          <a:p>
            <a:r>
              <a:rPr lang="es-ES" sz="1800" b="0" i="0" dirty="0" smtClean="0">
                <a:solidFill>
                  <a:srgbClr val="888888"/>
                </a:solidFill>
              </a:rPr>
              <a:t>Aplica tu Tratamiento para Labios con Vitamina E de Motives con un pincel para labios sintético.</a:t>
            </a:r>
          </a:p>
        </p:txBody>
      </p:sp>
      <p:sp>
        <p:nvSpPr>
          <p:cNvPr id="2" name="Title 1"/>
          <p:cNvSpPr>
            <a:spLocks noGrp="1"/>
          </p:cNvSpPr>
          <p:nvPr>
            <p:ph type="title"/>
          </p:nvPr>
        </p:nvSpPr>
        <p:spPr>
          <a:xfrm>
            <a:off x="641497" y="3801611"/>
            <a:ext cx="7772401" cy="1838324"/>
          </a:xfrm>
        </p:spPr>
        <p:txBody>
          <a:bodyPr>
            <a:normAutofit/>
          </a:bodyPr>
          <a:lstStyle/>
          <a:p>
            <a:r>
              <a:rPr lang="es-ES" sz="2600" b="0" i="0" dirty="0" smtClean="0">
                <a:solidFill>
                  <a:srgbClr val="86754D"/>
                </a:solidFill>
              </a:rPr>
              <a:t>Artículo relacionado</a:t>
            </a:r>
          </a:p>
        </p:txBody>
      </p:sp>
      <p:sp>
        <p:nvSpPr>
          <p:cNvPr id="7" name="Rectangle 6"/>
          <p:cNvSpPr/>
          <p:nvPr/>
        </p:nvSpPr>
        <p:spPr>
          <a:xfrm>
            <a:off x="3684000" y="2351415"/>
            <a:ext cx="2032000" cy="615553"/>
          </a:xfrm>
          <a:prstGeom prst="rect">
            <a:avLst/>
          </a:prstGeom>
        </p:spPr>
        <p:txBody>
          <a:bodyPr wrap="square">
            <a:spAutoFit/>
          </a:bodyPr>
          <a:lstStyle/>
          <a:p>
            <a:r>
              <a:rPr lang="es-ES" sz="1100" b="0" i="0" dirty="0" smtClean="0">
                <a:solidFill>
                  <a:srgbClr val="000000"/>
                </a:solidFill>
                <a:latin typeface="Century Gothic" pitchFamily="18" charset="0"/>
              </a:rPr>
              <a:t>EU46MBR</a:t>
            </a:r>
          </a:p>
          <a:p>
            <a:r>
              <a:rPr lang="es-ES" sz="1100" b="0" i="0" dirty="0" smtClean="0">
                <a:solidFill>
                  <a:srgbClr val="000000"/>
                </a:solidFill>
                <a:latin typeface="Century Gothic" pitchFamily="18" charset="0"/>
              </a:rPr>
              <a:t>79,25 €</a:t>
            </a:r>
          </a:p>
          <a:p>
            <a:pPr algn="l"/>
            <a:endParaRPr lang="en-US" sz="1200" dirty="0">
              <a:latin typeface="Century gothic"/>
              <a:cs typeface="Century gothic"/>
            </a:endParaRPr>
          </a:p>
        </p:txBody>
      </p:sp>
      <p:sp>
        <p:nvSpPr>
          <p:cNvPr id="8" name="Rectangle 7"/>
          <p:cNvSpPr/>
          <p:nvPr/>
        </p:nvSpPr>
        <p:spPr>
          <a:xfrm>
            <a:off x="3660907" y="529096"/>
            <a:ext cx="4352640" cy="954107"/>
          </a:xfrm>
          <a:prstGeom prst="rect">
            <a:avLst/>
          </a:prstGeom>
        </p:spPr>
        <p:txBody>
          <a:bodyPr wrap="square">
            <a:spAutoFit/>
          </a:bodyPr>
          <a:lstStyle/>
          <a:p>
            <a:r>
              <a:rPr lang="es-ES" sz="1400" b="1" i="1" dirty="0" smtClean="0">
                <a:solidFill>
                  <a:srgbClr val="86754D"/>
                </a:solidFill>
                <a:latin typeface="Century gothic" pitchFamily="18" charset="0"/>
              </a:rPr>
              <a:t>Set de Brochas Deluxe de 8 Piezas de Motives: Incluye una Brocha para Polvos, una Brocha Punta Plana para Base de Maquillaje, una brocha para contour (delinear las facciones del rostro), un Pincel para Sombras para Ojos, un Pincel para Pliegue de Ojos, un Pincel Biselado para Delineador, un Pincel para Labios y un Cepillo en Espiral</a:t>
            </a:r>
          </a:p>
        </p:txBody>
      </p:sp>
    </p:spTree>
    <p:extLst>
      <p:ext uri="{BB962C8B-B14F-4D97-AF65-F5344CB8AC3E}">
        <p14:creationId xmlns:p14="http://schemas.microsoft.com/office/powerpoint/2010/main" val="177621949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Shape 114"/>
          <p:cNvSpPr>
            <a:spLocks noGrp="1"/>
          </p:cNvSpPr>
          <p:nvPr>
            <p:ph type="title"/>
          </p:nvPr>
        </p:nvSpPr>
        <p:spPr>
          <a:xfrm>
            <a:off x="722312" y="3305176"/>
            <a:ext cx="7772401" cy="1838326"/>
          </a:xfrm>
          <a:prstGeom prst="rect">
            <a:avLst/>
          </a:prstGeom>
        </p:spPr>
        <p:txBody>
          <a:bodyPr/>
          <a:lstStyle/>
          <a:p>
            <a:pPr lvl="0">
              <a:defRPr sz="1800">
                <a:solidFill>
                  <a:srgbClr val="000000"/>
                </a:solidFill>
              </a:defRPr>
            </a:pPr>
            <a:r>
              <a:rPr lang="es-ES" sz="4000" b="0" i="0" dirty="0" smtClean="0">
                <a:solidFill>
                  <a:srgbClr val="86754D"/>
                </a:solidFill>
              </a:rPr>
              <a:t>Los más populares</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p:cNvSpPr>
          <p:nvPr>
            <p:ph type="title"/>
          </p:nvPr>
        </p:nvSpPr>
        <p:spPr>
          <a:xfrm>
            <a:off x="0" y="205978"/>
            <a:ext cx="9144000" cy="857251"/>
          </a:xfrm>
          <a:prstGeom prst="rect">
            <a:avLst/>
          </a:prstGeom>
        </p:spPr>
        <p:txBody>
          <a:bodyPr/>
          <a:lstStyle/>
          <a:p>
            <a:pPr lvl="0">
              <a:defRPr sz="1800">
                <a:solidFill>
                  <a:srgbClr val="000000"/>
                </a:solidFill>
              </a:defRPr>
            </a:pPr>
            <a:r>
              <a:rPr lang="es-ES" sz="2800" b="0" i="0" dirty="0" smtClean="0">
                <a:solidFill>
                  <a:srgbClr val="86754D"/>
                </a:solidFill>
              </a:rPr>
              <a:t>Motives</a:t>
            </a:r>
            <a:r>
              <a:rPr lang="es-ES" sz="2800" b="0" i="0" baseline="30000" dirty="0" smtClean="0">
                <a:solidFill>
                  <a:srgbClr val="86754D"/>
                </a:solidFill>
              </a:rPr>
              <a:t>®</a:t>
            </a:r>
            <a:r>
              <a:rPr lang="es-ES" sz="2800" b="0" i="0" dirty="0" smtClean="0">
                <a:solidFill>
                  <a:srgbClr val="86754D"/>
                </a:solidFill>
              </a:rPr>
              <a:t> </a:t>
            </a:r>
            <a:r>
              <a:rPr lang="es-ES" sz="2800" b="0" i="0" dirty="0" smtClean="0">
                <a:solidFill>
                  <a:srgbClr val="86754D"/>
                </a:solidFill>
              </a:rPr>
              <a:t>Barra de Labios Rich Formula</a:t>
            </a:r>
          </a:p>
        </p:txBody>
      </p:sp>
      <p:sp>
        <p:nvSpPr>
          <p:cNvPr id="3" name="Rectangle 2"/>
          <p:cNvSpPr/>
          <p:nvPr/>
        </p:nvSpPr>
        <p:spPr>
          <a:xfrm>
            <a:off x="1032534" y="4030435"/>
            <a:ext cx="2866110" cy="523220"/>
          </a:xfrm>
          <a:prstGeom prst="rect">
            <a:avLst/>
          </a:prstGeom>
        </p:spPr>
        <p:txBody>
          <a:bodyPr wrap="square">
            <a:spAutoFit/>
          </a:bodyPr>
          <a:lstStyle/>
          <a:p>
            <a:pPr algn="ctr"/>
            <a:r>
              <a:rPr lang="es-ES" sz="1400" b="0" i="0" dirty="0" smtClean="0">
                <a:solidFill>
                  <a:srgbClr val="000000"/>
                </a:solidFill>
                <a:latin typeface="Century gothic" pitchFamily="18" charset="0"/>
              </a:rPr>
              <a:t>Varios | </a:t>
            </a:r>
            <a:r>
              <a:rPr lang="es-ES" sz="1400" b="0" i="0" dirty="0" smtClean="0">
                <a:solidFill>
                  <a:srgbClr val="000000"/>
                </a:solidFill>
                <a:latin typeface="Century Gothic" pitchFamily="18" charset="0"/>
              </a:rPr>
              <a:t>15,50 €</a:t>
            </a:r>
          </a:p>
          <a:p>
            <a:pPr marL="0" lvl="0" indent="0" algn="ctr">
              <a:buSzTx/>
              <a:buNone/>
              <a:defRPr sz="1800"/>
            </a:pPr>
            <a:endParaRPr lang="en-US" sz="1400" dirty="0">
              <a:latin typeface="Century gothic"/>
              <a:cs typeface="Century gothic"/>
            </a:endParaRPr>
          </a:p>
        </p:txBody>
      </p:sp>
      <p:sp>
        <p:nvSpPr>
          <p:cNvPr id="4" name="Rectangle 3"/>
          <p:cNvSpPr/>
          <p:nvPr/>
        </p:nvSpPr>
        <p:spPr>
          <a:xfrm>
            <a:off x="4017552" y="1253030"/>
            <a:ext cx="4336996" cy="2693045"/>
          </a:xfrm>
          <a:prstGeom prst="rect">
            <a:avLst/>
          </a:prstGeom>
        </p:spPr>
        <p:txBody>
          <a:bodyPr wrap="square">
            <a:spAutoFit/>
          </a:bodyPr>
          <a:lstStyle/>
          <a:p>
            <a:pPr marL="171450" lvl="0" indent="-171450">
              <a:buSzTx/>
              <a:buFont typeface="Arial"/>
              <a:buChar char="•"/>
              <a:defRPr sz="1800"/>
            </a:pPr>
            <a:r>
              <a:rPr lang="es-ES" sz="1300" b="0" i="0" dirty="0" smtClean="0">
                <a:solidFill>
                  <a:srgbClr val="000000"/>
                </a:solidFill>
                <a:latin typeface="Century Gothic" pitchFamily="18" charset="0"/>
              </a:rPr>
              <a:t>Cobertura uniforme y lujosa para labios seductores </a:t>
            </a:r>
          </a:p>
          <a:p>
            <a:pPr marL="171450" lvl="0" indent="-171450">
              <a:buSzTx/>
              <a:buFont typeface="Arial"/>
              <a:buChar char="•"/>
              <a:defRPr sz="1800"/>
            </a:pPr>
            <a:r>
              <a:rPr lang="es-ES" sz="1300" b="0" i="0" dirty="0" smtClean="0">
                <a:solidFill>
                  <a:srgbClr val="000000"/>
                </a:solidFill>
                <a:latin typeface="Century Gothic" pitchFamily="18" charset="0"/>
              </a:rPr>
              <a:t>Formula suave, rica y cremosa </a:t>
            </a:r>
          </a:p>
          <a:p>
            <a:pPr marL="171450" lvl="0" indent="-171450">
              <a:buSzTx/>
              <a:buFont typeface="Arial"/>
              <a:buChar char="•"/>
              <a:defRPr sz="1800"/>
            </a:pPr>
            <a:r>
              <a:rPr lang="es-ES" sz="1300" b="0" i="0" dirty="0" smtClean="0">
                <a:solidFill>
                  <a:srgbClr val="000000"/>
                </a:solidFill>
                <a:latin typeface="Century Gothic" pitchFamily="18" charset="0"/>
              </a:rPr>
              <a:t>Enriquecida con minerales y vitaminas que prolongan su duración y la permanencia de la intensidad del color.</a:t>
            </a:r>
          </a:p>
          <a:p>
            <a:pPr marL="171450" lvl="0" indent="-171450">
              <a:buSzTx/>
              <a:buFont typeface="Arial"/>
              <a:buChar char="•"/>
              <a:defRPr sz="1800"/>
            </a:pPr>
            <a:r>
              <a:rPr lang="es-ES" sz="1300" b="0" i="0" dirty="0" smtClean="0">
                <a:solidFill>
                  <a:srgbClr val="000000"/>
                </a:solidFill>
                <a:latin typeface="Century Gothic" pitchFamily="18" charset="0"/>
              </a:rPr>
              <a:t>Brinda un brillo llamativo de larga duración para hacer que tus labios resalten con color </a:t>
            </a:r>
          </a:p>
          <a:p>
            <a:pPr marL="171450" lvl="0" indent="-171450">
              <a:buSzTx/>
              <a:buFont typeface="Arial"/>
              <a:buChar char="•"/>
              <a:defRPr sz="1800"/>
            </a:pPr>
            <a:r>
              <a:rPr lang="es-ES" sz="1300" b="0" i="0" dirty="0" smtClean="0">
                <a:solidFill>
                  <a:srgbClr val="000000"/>
                </a:solidFill>
                <a:latin typeface="Century Gothic" pitchFamily="18" charset="0"/>
              </a:rPr>
              <a:t>Suaviza líneas de expresión y pliegues mientras acondiciona e hidrata los labios </a:t>
            </a:r>
          </a:p>
          <a:p>
            <a:pPr marL="171450" lvl="0" indent="-171450">
              <a:buSzTx/>
              <a:buFont typeface="Arial"/>
              <a:buChar char="•"/>
              <a:defRPr sz="1800"/>
            </a:pPr>
            <a:r>
              <a:rPr lang="es-ES" sz="1300" b="0" i="0" dirty="0" smtClean="0">
                <a:solidFill>
                  <a:srgbClr val="000000"/>
                </a:solidFill>
                <a:latin typeface="Century Gothic" pitchFamily="18" charset="0"/>
              </a:rPr>
              <a:t>Se transforma en un velo líquido de color radiante cuando toca los labios; es tan fabuloso que querrás uno de cada tono </a:t>
            </a:r>
          </a:p>
          <a:p>
            <a:pPr marL="171450" lvl="0" indent="-171450">
              <a:buSzTx/>
              <a:buFont typeface="Arial"/>
              <a:buChar char="•"/>
              <a:defRPr sz="1800"/>
            </a:pPr>
            <a:r>
              <a:rPr lang="es-ES" sz="1300" b="0" i="0" dirty="0" smtClean="0">
                <a:solidFill>
                  <a:srgbClr val="000000"/>
                </a:solidFill>
                <a:latin typeface="Century Gothic" pitchFamily="18" charset="0"/>
              </a:rPr>
              <a:t>Sin parabenos</a:t>
            </a:r>
          </a:p>
        </p:txBody>
      </p:sp>
      <p:pic>
        <p:nvPicPr>
          <p:cNvPr id="5" name="Picture 4"/>
          <p:cNvPicPr>
            <a:picLocks noChangeAspect="1"/>
          </p:cNvPicPr>
          <p:nvPr/>
        </p:nvPicPr>
        <p:blipFill>
          <a:blip r:embed="rId2"/>
          <a:stretch>
            <a:fillRect/>
          </a:stretch>
        </p:blipFill>
        <p:spPr>
          <a:xfrm>
            <a:off x="1032533" y="1124960"/>
            <a:ext cx="1403667" cy="1403667"/>
          </a:xfrm>
          <a:prstGeom prst="rect">
            <a:avLst/>
          </a:prstGeom>
        </p:spPr>
      </p:pic>
      <p:pic>
        <p:nvPicPr>
          <p:cNvPr id="6" name="Picture 5"/>
          <p:cNvPicPr>
            <a:picLocks noChangeAspect="1"/>
          </p:cNvPicPr>
          <p:nvPr/>
        </p:nvPicPr>
        <p:blipFill>
          <a:blip r:embed="rId3"/>
          <a:stretch>
            <a:fillRect/>
          </a:stretch>
        </p:blipFill>
        <p:spPr>
          <a:xfrm>
            <a:off x="2519117" y="1149101"/>
            <a:ext cx="1379526" cy="1379526"/>
          </a:xfrm>
          <a:prstGeom prst="rect">
            <a:avLst/>
          </a:prstGeom>
        </p:spPr>
      </p:pic>
      <p:pic>
        <p:nvPicPr>
          <p:cNvPr id="11" name="Picture 10"/>
          <p:cNvPicPr>
            <a:picLocks noChangeAspect="1"/>
          </p:cNvPicPr>
          <p:nvPr/>
        </p:nvPicPr>
        <p:blipFill>
          <a:blip r:embed="rId4"/>
          <a:stretch>
            <a:fillRect/>
          </a:stretch>
        </p:blipFill>
        <p:spPr>
          <a:xfrm>
            <a:off x="1032533" y="2599553"/>
            <a:ext cx="1403667" cy="1403667"/>
          </a:xfrm>
          <a:prstGeom prst="rect">
            <a:avLst/>
          </a:prstGeom>
        </p:spPr>
      </p:pic>
      <p:pic>
        <p:nvPicPr>
          <p:cNvPr id="12" name="Picture 11"/>
          <p:cNvPicPr>
            <a:picLocks noChangeAspect="1"/>
          </p:cNvPicPr>
          <p:nvPr/>
        </p:nvPicPr>
        <p:blipFill>
          <a:blip r:embed="rId5"/>
          <a:stretch>
            <a:fillRect/>
          </a:stretch>
        </p:blipFill>
        <p:spPr>
          <a:xfrm>
            <a:off x="2519117" y="2599553"/>
            <a:ext cx="1403667" cy="1403667"/>
          </a:xfrm>
          <a:prstGeom prst="rect">
            <a:avLst/>
          </a:prstGeom>
        </p:spPr>
      </p:pic>
    </p:spTree>
    <p:extLst>
      <p:ext uri="{BB962C8B-B14F-4D97-AF65-F5344CB8AC3E}">
        <p14:creationId xmlns:p14="http://schemas.microsoft.com/office/powerpoint/2010/main" val="293005008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p:cNvSpPr>
          <p:nvPr>
            <p:ph type="title"/>
          </p:nvPr>
        </p:nvSpPr>
        <p:spPr>
          <a:xfrm>
            <a:off x="0" y="205978"/>
            <a:ext cx="9144000" cy="857251"/>
          </a:xfrm>
          <a:prstGeom prst="rect">
            <a:avLst/>
          </a:prstGeom>
        </p:spPr>
        <p:txBody>
          <a:bodyPr>
            <a:normAutofit/>
          </a:bodyPr>
          <a:lstStyle/>
          <a:p>
            <a:pPr lvl="0">
              <a:defRPr sz="1800">
                <a:solidFill>
                  <a:srgbClr val="000000"/>
                </a:solidFill>
              </a:defRPr>
            </a:pPr>
            <a:r>
              <a:rPr lang="es-ES" sz="2800" b="0" i="0" dirty="0" smtClean="0">
                <a:solidFill>
                  <a:srgbClr val="86754D"/>
                </a:solidFill>
              </a:rPr>
              <a:t>Motives</a:t>
            </a:r>
            <a:r>
              <a:rPr lang="es-ES" sz="2800" b="0" i="0" baseline="30000" dirty="0" smtClean="0">
                <a:solidFill>
                  <a:srgbClr val="86754D"/>
                </a:solidFill>
              </a:rPr>
              <a:t>®</a:t>
            </a:r>
            <a:r>
              <a:rPr lang="es-ES" sz="2800" b="0" i="0" dirty="0" smtClean="0">
                <a:solidFill>
                  <a:srgbClr val="86754D"/>
                </a:solidFill>
              </a:rPr>
              <a:t> </a:t>
            </a:r>
            <a:r>
              <a:rPr lang="es-ES" sz="2800" b="0" i="0" dirty="0" smtClean="0">
                <a:solidFill>
                  <a:srgbClr val="86754D"/>
                </a:solidFill>
              </a:rPr>
              <a:t>for La La Barra de Labios Mineral</a:t>
            </a:r>
          </a:p>
        </p:txBody>
      </p:sp>
      <p:sp>
        <p:nvSpPr>
          <p:cNvPr id="3" name="Rectangle 2"/>
          <p:cNvSpPr/>
          <p:nvPr/>
        </p:nvSpPr>
        <p:spPr>
          <a:xfrm>
            <a:off x="1032534" y="4030435"/>
            <a:ext cx="2866110" cy="738664"/>
          </a:xfrm>
          <a:prstGeom prst="rect">
            <a:avLst/>
          </a:prstGeom>
        </p:spPr>
        <p:txBody>
          <a:bodyPr wrap="square">
            <a:spAutoFit/>
          </a:bodyPr>
          <a:lstStyle/>
          <a:p>
            <a:pPr algn="ctr">
              <a:defRPr sz="1800"/>
            </a:pPr>
            <a:r>
              <a:rPr lang="es-ES" sz="1400" b="0" i="0" dirty="0" smtClean="0">
                <a:solidFill>
                  <a:srgbClr val="000000"/>
                </a:solidFill>
                <a:latin typeface="Century gothic" pitchFamily="18" charset="0"/>
              </a:rPr>
              <a:t>Varios | </a:t>
            </a:r>
            <a:r>
              <a:rPr lang="es-ES" sz="1400" b="0" i="0" dirty="0" smtClean="0">
                <a:solidFill>
                  <a:srgbClr val="000000"/>
                </a:solidFill>
                <a:latin typeface="Century Gothic" pitchFamily="18" charset="0"/>
              </a:rPr>
              <a:t>19,50 €</a:t>
            </a:r>
          </a:p>
          <a:p>
            <a:pPr marL="0" lvl="0" indent="0" algn="ctr">
              <a:buSzTx/>
              <a:buNone/>
              <a:defRPr sz="1800"/>
            </a:pPr>
            <a:endParaRPr lang="en-US" sz="1400" dirty="0">
              <a:latin typeface="Century Gothic"/>
              <a:cs typeface="Century Gothic"/>
            </a:endParaRPr>
          </a:p>
          <a:p>
            <a:pPr marL="0" lvl="0" indent="0" algn="ctr">
              <a:buSzTx/>
              <a:buNone/>
              <a:defRPr sz="1800"/>
            </a:pPr>
            <a:endParaRPr lang="en-US" sz="1400" dirty="0">
              <a:latin typeface="Century gothic"/>
              <a:cs typeface="Century gothic"/>
            </a:endParaRPr>
          </a:p>
        </p:txBody>
      </p:sp>
      <p:sp>
        <p:nvSpPr>
          <p:cNvPr id="4" name="Rectangle 3"/>
          <p:cNvSpPr/>
          <p:nvPr/>
        </p:nvSpPr>
        <p:spPr>
          <a:xfrm>
            <a:off x="4017552" y="1253030"/>
            <a:ext cx="4336996" cy="3323987"/>
          </a:xfrm>
          <a:prstGeom prst="rect">
            <a:avLst/>
          </a:prstGeom>
        </p:spPr>
        <p:txBody>
          <a:bodyPr wrap="square">
            <a:spAutoFit/>
          </a:bodyPr>
          <a:lstStyle/>
          <a:p>
            <a:pPr marL="285750" indent="-285750">
              <a:buFont typeface="Arial"/>
              <a:buChar char="•"/>
            </a:pPr>
            <a:r>
              <a:rPr lang="es-ES" sz="1400" b="0" i="0" dirty="0" smtClean="0">
                <a:solidFill>
                  <a:srgbClr val="000000"/>
                </a:solidFill>
                <a:latin typeface="Century Gothic" pitchFamily="18" charset="0"/>
              </a:rPr>
              <a:t>Colores atractivos y de larga duración en diversos tonos fríos y cálidos </a:t>
            </a:r>
          </a:p>
          <a:p>
            <a:pPr marL="285750" indent="-285750">
              <a:buFont typeface="Arial"/>
              <a:buChar char="•"/>
            </a:pPr>
            <a:r>
              <a:rPr lang="es-ES" sz="1400" b="0" i="0" dirty="0" smtClean="0">
                <a:solidFill>
                  <a:srgbClr val="000000"/>
                </a:solidFill>
                <a:latin typeface="Century Gothic" pitchFamily="18" charset="0"/>
              </a:rPr>
              <a:t>Su fórmula mineral proporciona una cobertura transparente y regulable que se desliza con facilidad </a:t>
            </a:r>
          </a:p>
          <a:p>
            <a:pPr marL="285750" indent="-285750">
              <a:buFont typeface="Arial"/>
              <a:buChar char="•"/>
            </a:pPr>
            <a:r>
              <a:rPr lang="es-ES" sz="1400" b="0" i="0" dirty="0" smtClean="0">
                <a:solidFill>
                  <a:srgbClr val="000000"/>
                </a:solidFill>
                <a:latin typeface="Century Gothic" pitchFamily="18" charset="0"/>
              </a:rPr>
              <a:t>Ayuda a mantener la hidratación para cuidar tus labios </a:t>
            </a:r>
          </a:p>
          <a:p>
            <a:pPr marL="285750" indent="-285750">
              <a:buFont typeface="Arial"/>
              <a:buChar char="•"/>
            </a:pPr>
            <a:r>
              <a:rPr lang="es-ES" sz="1400" b="0" i="0" dirty="0" smtClean="0">
                <a:solidFill>
                  <a:srgbClr val="000000"/>
                </a:solidFill>
                <a:latin typeface="Century Gothic" pitchFamily="18" charset="0"/>
              </a:rPr>
              <a:t>Enriquecido con antioxidantes para proteger y nutrir los labios </a:t>
            </a:r>
          </a:p>
          <a:p>
            <a:pPr marL="285750" indent="-285750">
              <a:buFont typeface="Arial"/>
              <a:buChar char="•"/>
            </a:pPr>
            <a:r>
              <a:rPr lang="es-ES" sz="1400" b="0" i="0" dirty="0" smtClean="0">
                <a:solidFill>
                  <a:srgbClr val="000000"/>
                </a:solidFill>
                <a:latin typeface="Century Gothic" pitchFamily="18" charset="0"/>
              </a:rPr>
              <a:t>Ayuda a mantener tus labios hidratados, con un aspecto más liso y firme </a:t>
            </a:r>
          </a:p>
          <a:p>
            <a:pPr marL="285750" indent="-285750">
              <a:buFont typeface="Arial"/>
              <a:buChar char="•"/>
            </a:pPr>
            <a:r>
              <a:rPr lang="es-ES" sz="1400" b="0" i="0" dirty="0" smtClean="0">
                <a:solidFill>
                  <a:srgbClr val="000000"/>
                </a:solidFill>
                <a:latin typeface="Century Gothic" pitchFamily="18" charset="0"/>
              </a:rPr>
              <a:t>Deja en tus labios una sensación suave, lisa y flexible </a:t>
            </a:r>
          </a:p>
          <a:p>
            <a:pPr marL="285750" indent="-285750">
              <a:buFont typeface="Arial"/>
              <a:buChar char="•"/>
            </a:pPr>
            <a:r>
              <a:rPr lang="es-ES" sz="1400" b="0" i="0" dirty="0" smtClean="0">
                <a:solidFill>
                  <a:srgbClr val="000000"/>
                </a:solidFill>
                <a:latin typeface="Century Gothic" pitchFamily="18" charset="0"/>
              </a:rPr>
              <a:t>Los </a:t>
            </a:r>
            <a:r>
              <a:rPr lang="es-ES" sz="1400" dirty="0">
                <a:solidFill>
                  <a:srgbClr val="000000"/>
                </a:solidFill>
                <a:latin typeface="Century Gothic" pitchFamily="18" charset="0"/>
              </a:rPr>
              <a:t>colores de pintalabios </a:t>
            </a:r>
            <a:r>
              <a:rPr lang="es-ES" sz="1400" b="0" i="0" dirty="0" smtClean="0">
                <a:solidFill>
                  <a:srgbClr val="000000"/>
                </a:solidFill>
                <a:latin typeface="Century Gothic" pitchFamily="18" charset="0"/>
              </a:rPr>
              <a:t>favoritos de La La </a:t>
            </a:r>
            <a:r>
              <a:rPr lang="es-ES" sz="1400" b="0" i="0" dirty="0" smtClean="0">
                <a:solidFill>
                  <a:srgbClr val="000000"/>
                </a:solidFill>
                <a:latin typeface="Century Gothic" pitchFamily="18" charset="0"/>
              </a:rPr>
              <a:t>para </a:t>
            </a:r>
            <a:r>
              <a:rPr lang="es-ES" sz="1400" b="0" i="0" dirty="0" smtClean="0">
                <a:solidFill>
                  <a:srgbClr val="000000"/>
                </a:solidFill>
                <a:latin typeface="Century Gothic" pitchFamily="18" charset="0"/>
              </a:rPr>
              <a:t>la alfombra roja </a:t>
            </a:r>
          </a:p>
        </p:txBody>
      </p:sp>
      <p:pic>
        <p:nvPicPr>
          <p:cNvPr id="11" name="Picture 10"/>
          <p:cNvPicPr>
            <a:picLocks noChangeAspect="1"/>
          </p:cNvPicPr>
          <p:nvPr/>
        </p:nvPicPr>
        <p:blipFill rotWithShape="1">
          <a:blip r:embed="rId2"/>
          <a:srcRect l="47661" t="32303"/>
          <a:stretch/>
        </p:blipFill>
        <p:spPr>
          <a:xfrm>
            <a:off x="1032534" y="1136107"/>
            <a:ext cx="2866110" cy="2862966"/>
          </a:xfrm>
          <a:prstGeom prst="rect">
            <a:avLst/>
          </a:prstGeom>
        </p:spPr>
      </p:pic>
    </p:spTree>
    <p:extLst>
      <p:ext uri="{BB962C8B-B14F-4D97-AF65-F5344CB8AC3E}">
        <p14:creationId xmlns:p14="http://schemas.microsoft.com/office/powerpoint/2010/main" val="61194011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41712</TotalTime>
  <Words>782</Words>
  <Application>Microsoft Macintosh PowerPoint</Application>
  <PresentationFormat>On-screen Show (16:9)</PresentationFormat>
  <Paragraphs>111</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Default</vt:lpstr>
      <vt:lpstr>Taller “Labios Perfectos”</vt:lpstr>
      <vt:lpstr>Tratar</vt:lpstr>
      <vt:lpstr>Tratar</vt:lpstr>
      <vt:lpstr>PowerPoint Presentation</vt:lpstr>
      <vt:lpstr>Beneficios y características</vt:lpstr>
      <vt:lpstr>Artículo relacionado</vt:lpstr>
      <vt:lpstr>Los más populares</vt:lpstr>
      <vt:lpstr>Motives® Barra de Labios Rich Formula</vt:lpstr>
      <vt:lpstr>Motives® for La La Barra de Labios Mineral</vt:lpstr>
      <vt:lpstr>Motives® Delineador de Labios</vt:lpstr>
      <vt:lpstr>Motives® for La La Brillo de Labios Mineral</vt:lpstr>
      <vt:lpstr>¡A JUGAR! </vt:lpstr>
      <vt:lpstr>Vas a necesitar:</vt:lpstr>
      <vt:lpstr>Tarea pendiente</vt:lpstr>
      <vt:lpstr>El último truco </vt:lpstr>
      <vt:lpstr>Vas a necesitar:</vt:lpstr>
      <vt:lpstr>Tarea pendiente</vt:lpstr>
      <vt:lpstr>Comercialización en las redes sociales</vt:lpstr>
      <vt:lpstr>Traviesa y misteriosa</vt:lpstr>
      <vt:lpstr>Consigue el look con La La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Lips and Tricks Workshop</dc:title>
  <dc:creator>Ashley Herndon</dc:creator>
  <cp:lastModifiedBy>Elizabeth Smith</cp:lastModifiedBy>
  <cp:revision>93</cp:revision>
  <dcterms:modified xsi:type="dcterms:W3CDTF">2017-06-13T13:50:25Z</dcterms:modified>
</cp:coreProperties>
</file>